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 id="214748368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p:regular r:id="rId30"/>
      <p:bold r:id="rId31"/>
      <p:italic r:id="rId32"/>
      <p:boldItalic r:id="rId33"/>
    </p:embeddedFont>
    <p:embeddedFont>
      <p:font typeface="Montserrat"/>
      <p:regular r:id="rId34"/>
      <p:bold r:id="rId35"/>
      <p:italic r:id="rId36"/>
      <p:boldItalic r:id="rId37"/>
    </p:embeddedFont>
    <p:embeddedFont>
      <p:font typeface="PT Sans Narrow"/>
      <p:regular r:id="rId38"/>
      <p:bold r:id="rId39"/>
    </p:embeddedFont>
    <p:embeddedFont>
      <p:font typeface="Bebas Neue"/>
      <p:regular r:id="rId40"/>
    </p:embeddedFont>
    <p:embeddedFont>
      <p:font typeface="Indie Flower"/>
      <p:regular r:id="rId41"/>
    </p:embeddedFont>
    <p:embeddedFont>
      <p:font typeface="Pacifico"/>
      <p:regular r:id="rId42"/>
    </p:embeddedFont>
    <p:embeddedFont>
      <p:font typeface="Russo One"/>
      <p:regular r:id="rId43"/>
    </p:embeddedFont>
    <p:embeddedFont>
      <p:font typeface="Oswald"/>
      <p:regular r:id="rId44"/>
      <p:bold r:id="rId45"/>
    </p:embeddedFont>
    <p:embeddedFont>
      <p:font typeface="Kanit"/>
      <p:regular r:id="rId46"/>
      <p:bold r:id="rId47"/>
      <p:italic r:id="rId48"/>
      <p:boldItalic r:id="rId49"/>
    </p:embeddedFont>
    <p:embeddedFont>
      <p:font typeface="Open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E303DCD-2418-4B96-895D-1679C82E6DEA}">
  <a:tblStyle styleId="{8E303DCD-2418-4B96-895D-1679C82E6DE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BebasNeue-regular.fntdata"/><Relationship Id="rId42" Type="http://schemas.openxmlformats.org/officeDocument/2006/relationships/font" Target="fonts/Pacifico-regular.fntdata"/><Relationship Id="rId41" Type="http://schemas.openxmlformats.org/officeDocument/2006/relationships/font" Target="fonts/IndieFlower-regular.fntdata"/><Relationship Id="rId44" Type="http://schemas.openxmlformats.org/officeDocument/2006/relationships/font" Target="fonts/Oswald-regular.fntdata"/><Relationship Id="rId43" Type="http://schemas.openxmlformats.org/officeDocument/2006/relationships/font" Target="fonts/RussoOne-regular.fntdata"/><Relationship Id="rId46" Type="http://schemas.openxmlformats.org/officeDocument/2006/relationships/font" Target="fonts/Kanit-regular.fntdata"/><Relationship Id="rId45" Type="http://schemas.openxmlformats.org/officeDocument/2006/relationships/font" Target="fonts/Oswa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Kanit-italic.fntdata"/><Relationship Id="rId47" Type="http://schemas.openxmlformats.org/officeDocument/2006/relationships/font" Target="fonts/Kanit-bold.fntdata"/><Relationship Id="rId49" Type="http://schemas.openxmlformats.org/officeDocument/2006/relationships/font" Target="fonts/Kanit-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33" Type="http://schemas.openxmlformats.org/officeDocument/2006/relationships/font" Target="fonts/Roboto-boldItalic.fntdata"/><Relationship Id="rId32" Type="http://schemas.openxmlformats.org/officeDocument/2006/relationships/font" Target="fonts/Roboto-italic.fntdata"/><Relationship Id="rId35" Type="http://schemas.openxmlformats.org/officeDocument/2006/relationships/font" Target="fonts/Montserrat-bold.fntdata"/><Relationship Id="rId34" Type="http://schemas.openxmlformats.org/officeDocument/2006/relationships/font" Target="fonts/Montserrat-regular.fntdata"/><Relationship Id="rId37" Type="http://schemas.openxmlformats.org/officeDocument/2006/relationships/font" Target="fonts/Montserrat-boldItalic.fntdata"/><Relationship Id="rId36" Type="http://schemas.openxmlformats.org/officeDocument/2006/relationships/font" Target="fonts/Montserrat-italic.fntdata"/><Relationship Id="rId39" Type="http://schemas.openxmlformats.org/officeDocument/2006/relationships/font" Target="fonts/PTSansNarrow-bold.fntdata"/><Relationship Id="rId38" Type="http://schemas.openxmlformats.org/officeDocument/2006/relationships/font" Target="fonts/PTSansNarrow-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bold.fntdata"/><Relationship Id="rId50" Type="http://schemas.openxmlformats.org/officeDocument/2006/relationships/font" Target="fonts/OpenSans-regular.fntdata"/><Relationship Id="rId53" Type="http://schemas.openxmlformats.org/officeDocument/2006/relationships/font" Target="fonts/OpenSans-boldItalic.fntdata"/><Relationship Id="rId52" Type="http://schemas.openxmlformats.org/officeDocument/2006/relationships/font" Target="fonts/OpenSans-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14647546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14647546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Encore +30 membres en un mois !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Je vois notamment des membres de la nouvelle promotion Ecole de l’IA by Simplon &amp; l’ISEN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Rappel de l’objectif de ces meetups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Fédérer un groupe d’utilisateurs R de tous niveaux, des débutants aux confirmés.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Proposer des présentations thématiques, en fonction des besoins, envies et compétences en local.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Proposer un temps de coworking R pour s’entraider dans la programmation.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Téléphone Chihab : 0605808643</a:t>
            </a:r>
            <a:endParaRPr>
              <a:solidFill>
                <a:schemeClr val="dk1"/>
              </a:solidFill>
            </a:endParaRPr>
          </a:p>
          <a:p>
            <a:pPr indent="0" lvl="0" marL="0" rtl="0" algn="l">
              <a:spcBef>
                <a:spcPts val="0"/>
              </a:spcBef>
              <a:spcAft>
                <a:spcPts val="0"/>
              </a:spcAft>
              <a:buNone/>
            </a:pPr>
            <a:r>
              <a:rPr lang="en-GB">
                <a:solidFill>
                  <a:schemeClr val="dk1"/>
                </a:solidFill>
              </a:rPr>
              <a:t>Téléphone Maxime : 0689587191</a:t>
            </a:r>
            <a:endParaRPr>
              <a:solidFill>
                <a:schemeClr val="dk1"/>
              </a:solidFill>
            </a:endParaRPr>
          </a:p>
          <a:p>
            <a:pPr indent="0" lvl="0" marL="0" rtl="0" algn="l">
              <a:spcBef>
                <a:spcPts val="0"/>
              </a:spcBef>
              <a:spcAft>
                <a:spcPts val="0"/>
              </a:spcAft>
              <a:buNone/>
            </a:pPr>
            <a:r>
              <a:rPr lang="en-GB">
                <a:solidFill>
                  <a:schemeClr val="dk1"/>
                </a:solidFill>
              </a:rPr>
              <a:t>Téléphone Alan : </a:t>
            </a:r>
            <a:r>
              <a:rPr lang="en-GB" sz="1000">
                <a:solidFill>
                  <a:srgbClr val="202124"/>
                </a:solidFill>
                <a:highlight>
                  <a:srgbClr val="FFFFFF"/>
                </a:highlight>
                <a:latin typeface="Roboto"/>
                <a:ea typeface="Roboto"/>
                <a:cs typeface="Roboto"/>
                <a:sym typeface="Roboto"/>
              </a:rPr>
              <a:t>0669942287</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d5daba0b13_8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d5daba0b13_8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d5daba0b13_8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d5daba0b13_8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d5daba0b13_8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d5daba0b13_8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d5daba0b13_8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d5daba0b13_8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d5daba0b13_8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d5daba0b13_8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16191F"/>
                </a:solidFill>
                <a:highlight>
                  <a:srgbClr val="FFFFFF"/>
                </a:highlight>
                <a:latin typeface="Roboto"/>
                <a:ea typeface="Roboto"/>
                <a:cs typeface="Roboto"/>
                <a:sym typeface="Roboto"/>
              </a:rPr>
              <a:t>1: Amazon SageMaker Ground Truth utilise un modèle de Machine Learning pour tenter d'étiqueter automatiquement les données d'entraînement. Les données étiquetées par l'homme sont renvoyées au modèle afin qu'il puisse continuellement apprendre et s'améliorer.</a:t>
            </a:r>
            <a:endParaRPr sz="1050">
              <a:solidFill>
                <a:srgbClr val="16191F"/>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16191F"/>
              </a:solidFill>
              <a:highlight>
                <a:srgbClr val="FFFFFF"/>
              </a:highlight>
              <a:latin typeface="Roboto"/>
              <a:ea typeface="Roboto"/>
              <a:cs typeface="Roboto"/>
              <a:sym typeface="Roboto"/>
            </a:endParaRPr>
          </a:p>
          <a:p>
            <a:pPr indent="0" lvl="0" marL="0" rtl="0" algn="l">
              <a:spcBef>
                <a:spcPts val="0"/>
              </a:spcBef>
              <a:spcAft>
                <a:spcPts val="0"/>
              </a:spcAft>
              <a:buNone/>
            </a:pPr>
            <a:r>
              <a:rPr lang="en-GB" sz="1050">
                <a:solidFill>
                  <a:srgbClr val="16191F"/>
                </a:solidFill>
                <a:highlight>
                  <a:srgbClr val="FFFFFF"/>
                </a:highlight>
                <a:latin typeface="Roboto"/>
                <a:ea typeface="Roboto"/>
                <a:cs typeface="Roboto"/>
                <a:sym typeface="Roboto"/>
              </a:rPr>
              <a:t>2: Les modèles d'apprentissage actif d'Amazon SageMaker Ground Truth fournissent un très haut niveau de cohérence et de précision pour les ensembles de données d'entraînement</a:t>
            </a:r>
            <a:endParaRPr sz="1050">
              <a:solidFill>
                <a:srgbClr val="16191F"/>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16191F"/>
              </a:solidFill>
              <a:highlight>
                <a:srgbClr val="FFFFFF"/>
              </a:highlight>
              <a:latin typeface="Roboto"/>
              <a:ea typeface="Roboto"/>
              <a:cs typeface="Roboto"/>
              <a:sym typeface="Roboto"/>
            </a:endParaRPr>
          </a:p>
          <a:p>
            <a:pPr indent="0" lvl="0" marL="0" rtl="0" algn="l">
              <a:spcBef>
                <a:spcPts val="0"/>
              </a:spcBef>
              <a:spcAft>
                <a:spcPts val="0"/>
              </a:spcAft>
              <a:buNone/>
            </a:pPr>
            <a:r>
              <a:rPr lang="en-GB" sz="1050">
                <a:solidFill>
                  <a:srgbClr val="16191F"/>
                </a:solidFill>
                <a:highlight>
                  <a:srgbClr val="FFFFFF"/>
                </a:highlight>
                <a:latin typeface="Roboto"/>
                <a:ea typeface="Roboto"/>
                <a:cs typeface="Roboto"/>
                <a:sym typeface="Roboto"/>
              </a:rPr>
              <a:t>3: Pour l'exploration et le pré-traitement des données d'entraînement, Amazon SageMaker fournit des instances entièrement gérées exécutant les blocs-notes Jupyter et incluant un exemple de code pour les exercices courants d'hébergement et d'entraînement de modèle</a:t>
            </a:r>
            <a:endParaRPr sz="1050">
              <a:solidFill>
                <a:srgbClr val="16191F"/>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16191F"/>
              </a:solidFill>
              <a:highlight>
                <a:srgbClr val="FFFFFF"/>
              </a:highlight>
              <a:latin typeface="Roboto"/>
              <a:ea typeface="Roboto"/>
              <a:cs typeface="Roboto"/>
              <a:sym typeface="Roboto"/>
            </a:endParaRPr>
          </a:p>
          <a:p>
            <a:pPr indent="0" lvl="0" marL="0" rtl="0" algn="l">
              <a:spcBef>
                <a:spcPts val="0"/>
              </a:spcBef>
              <a:spcAft>
                <a:spcPts val="0"/>
              </a:spcAft>
              <a:buNone/>
            </a:pPr>
            <a:r>
              <a:rPr lang="en-GB" sz="1050">
                <a:solidFill>
                  <a:srgbClr val="16191F"/>
                </a:solidFill>
                <a:highlight>
                  <a:srgbClr val="FFFFFF"/>
                </a:highlight>
                <a:latin typeface="Roboto"/>
                <a:ea typeface="Roboto"/>
                <a:cs typeface="Roboto"/>
                <a:sym typeface="Roboto"/>
              </a:rPr>
              <a:t>4: Amazon SageMaker installe des algorithmes évolutifs et ultra-performants d'apprentissage machine, optimisés en termes de rapidité, de mise à l'échelle et de précision pour être exécutés sur des ensembles extrêmement volumineux de données d'entraînement.</a:t>
            </a:r>
            <a:endParaRPr sz="1050">
              <a:solidFill>
                <a:srgbClr val="16191F"/>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16191F"/>
              </a:solidFill>
              <a:highlight>
                <a:srgbClr val="FFFFFF"/>
              </a:highlight>
              <a:latin typeface="Roboto"/>
              <a:ea typeface="Roboto"/>
              <a:cs typeface="Roboto"/>
              <a:sym typeface="Roboto"/>
            </a:endParaRPr>
          </a:p>
          <a:p>
            <a:pPr indent="0" lvl="0" marL="0" rtl="0" algn="l">
              <a:spcBef>
                <a:spcPts val="0"/>
              </a:spcBef>
              <a:spcAft>
                <a:spcPts val="0"/>
              </a:spcAft>
              <a:buNone/>
            </a:pPr>
            <a:r>
              <a:rPr lang="en-GB" sz="1050">
                <a:solidFill>
                  <a:srgbClr val="16191F"/>
                </a:solidFill>
                <a:highlight>
                  <a:srgbClr val="FFFFFF"/>
                </a:highlight>
                <a:latin typeface="Roboto"/>
                <a:ea typeface="Roboto"/>
                <a:cs typeface="Roboto"/>
                <a:sym typeface="Roboto"/>
              </a:rPr>
              <a:t>5: Lorsque vous être prêt pour l'entraînement dans Amazon SageMaker, indiquez simplement le type et la quantité d'instances dont vous avez besoin, puis lancez l'entraînement d'un simple clic.</a:t>
            </a:r>
            <a:endParaRPr sz="1050">
              <a:solidFill>
                <a:srgbClr val="16191F"/>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16191F"/>
              </a:solidFill>
              <a:highlight>
                <a:srgbClr val="FFFFFF"/>
              </a:highlight>
              <a:latin typeface="Roboto"/>
              <a:ea typeface="Roboto"/>
              <a:cs typeface="Roboto"/>
              <a:sym typeface="Roboto"/>
            </a:endParaRPr>
          </a:p>
          <a:p>
            <a:pPr indent="0" lvl="0" marL="0" rtl="0" algn="l">
              <a:spcBef>
                <a:spcPts val="0"/>
              </a:spcBef>
              <a:spcAft>
                <a:spcPts val="0"/>
              </a:spcAft>
              <a:buNone/>
            </a:pPr>
            <a:r>
              <a:rPr lang="en-GB" sz="1050">
                <a:solidFill>
                  <a:srgbClr val="16191F"/>
                </a:solidFill>
                <a:highlight>
                  <a:srgbClr val="FFFFFF"/>
                </a:highlight>
                <a:latin typeface="Roboto"/>
                <a:ea typeface="Roboto"/>
                <a:cs typeface="Roboto"/>
                <a:sym typeface="Roboto"/>
              </a:rPr>
              <a:t>6: Après l'entraînement, SageMaker fournit les artefacts de modèles et les images de notation pour un déploiement dans Amazon EC2 ou à tout autre emplacement de votre choix.</a:t>
            </a:r>
            <a:endParaRPr sz="1050">
              <a:solidFill>
                <a:srgbClr val="16191F"/>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16191F"/>
              </a:solidFill>
              <a:highlight>
                <a:srgbClr val="FFFFFF"/>
              </a:highlight>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d5daba0b13_8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d5daba0b13_8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d5daba0b13_8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d5daba0b13_8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d5daba0b13_8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d5daba0b13_8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d5daba0b13_8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d5daba0b13_8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d5daba0b13_8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d5daba0b13_8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70e4a12f2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0e4a12f2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d5daba0b13_8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d5daba0b13_8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16191F"/>
              </a:solidFill>
              <a:highlight>
                <a:srgbClr val="FFFFFF"/>
              </a:highlight>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d5daba0b13_8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d5daba0b13_8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d5daba0b13_8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d5daba0b13_8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14647546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14647546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Avant de laisser la main : comment relancer le meetup, donner un nouveau souffle et trouver de nouvelles idées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d5daba0b1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d5daba0b1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53f87e2bb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3f87e2bb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d5daba0b13_8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d5daba0b13_8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d5daba0b13_8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d5daba0b13_8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d5daba0b13_8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d5daba0b13_8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d5daba0b13_8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d5daba0b13_8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d5daba0b13_8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d5daba0b13_8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 blanc" showMasterSp="0">
  <p:cSld name="insertion crea blanche libre">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_Blank">
  <p:cSld name="Center_Blank">
    <p:bg>
      <p:bgPr>
        <a:noFill/>
      </p:bgPr>
    </p:bg>
    <p:spTree>
      <p:nvGrpSpPr>
        <p:cNvPr id="51" name="Shape 51"/>
        <p:cNvGrpSpPr/>
        <p:nvPr/>
      </p:nvGrpSpPr>
      <p:grpSpPr>
        <a:xfrm>
          <a:off x="0" y="0"/>
          <a:ext cx="0" cy="0"/>
          <a:chOff x="0" y="0"/>
          <a:chExt cx="0" cy="0"/>
        </a:xfrm>
      </p:grpSpPr>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55" name="Shape 55"/>
        <p:cNvGrpSpPr/>
        <p:nvPr/>
      </p:nvGrpSpPr>
      <p:grpSpPr>
        <a:xfrm>
          <a:off x="0" y="0"/>
          <a:ext cx="0" cy="0"/>
          <a:chOff x="0" y="0"/>
          <a:chExt cx="0" cy="0"/>
        </a:xfrm>
      </p:grpSpPr>
      <p:sp>
        <p:nvSpPr>
          <p:cNvPr id="56" name="Google Shape;56;p16"/>
          <p:cNvSpPr txBox="1"/>
          <p:nvPr>
            <p:ph type="ctrTitle"/>
          </p:nvPr>
        </p:nvSpPr>
        <p:spPr>
          <a:xfrm>
            <a:off x="540000" y="1874900"/>
            <a:ext cx="8063700" cy="993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4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7" name="Google Shape;57;p16"/>
          <p:cNvSpPr txBox="1"/>
          <p:nvPr>
            <p:ph idx="1" type="subTitle"/>
          </p:nvPr>
        </p:nvSpPr>
        <p:spPr>
          <a:xfrm>
            <a:off x="2533775" y="2905000"/>
            <a:ext cx="4076400" cy="36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8" name="Google Shape;58;p16"/>
          <p:cNvSpPr/>
          <p:nvPr/>
        </p:nvSpPr>
        <p:spPr>
          <a:xfrm flipH="1">
            <a:off x="-25" y="0"/>
            <a:ext cx="1084200" cy="1084200"/>
          </a:xfrm>
          <a:prstGeom prst="rect">
            <a:avLst/>
          </a:prstGeom>
          <a:solidFill>
            <a:schemeClr val="accent3"/>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6"/>
          <p:cNvSpPr/>
          <p:nvPr/>
        </p:nvSpPr>
        <p:spPr>
          <a:xfrm flipH="1">
            <a:off x="32052" y="34730"/>
            <a:ext cx="1020060" cy="1014706"/>
          </a:xfrm>
          <a:custGeom>
            <a:rect b="b" l="l" r="r" t="t"/>
            <a:pathLst>
              <a:path extrusionOk="0" h="97803" w="98319">
                <a:moveTo>
                  <a:pt x="49175" y="1"/>
                </a:moveTo>
                <a:cubicBezTo>
                  <a:pt x="48727" y="1"/>
                  <a:pt x="48279" y="289"/>
                  <a:pt x="48248" y="866"/>
                </a:cubicBezTo>
                <a:lnTo>
                  <a:pt x="47884" y="5637"/>
                </a:lnTo>
                <a:cubicBezTo>
                  <a:pt x="46030" y="27998"/>
                  <a:pt x="28256" y="45742"/>
                  <a:pt x="5864" y="47595"/>
                </a:cubicBezTo>
                <a:lnTo>
                  <a:pt x="1125" y="47960"/>
                </a:lnTo>
                <a:cubicBezTo>
                  <a:pt x="1" y="48051"/>
                  <a:pt x="1" y="49722"/>
                  <a:pt x="1125" y="49813"/>
                </a:cubicBezTo>
                <a:lnTo>
                  <a:pt x="5864" y="50208"/>
                </a:lnTo>
                <a:cubicBezTo>
                  <a:pt x="28256" y="52061"/>
                  <a:pt x="46000" y="69805"/>
                  <a:pt x="47853" y="92197"/>
                </a:cubicBezTo>
                <a:lnTo>
                  <a:pt x="48218" y="96937"/>
                </a:lnTo>
                <a:cubicBezTo>
                  <a:pt x="48248" y="97514"/>
                  <a:pt x="48696" y="97803"/>
                  <a:pt x="49144" y="97803"/>
                </a:cubicBezTo>
                <a:cubicBezTo>
                  <a:pt x="49593" y="97803"/>
                  <a:pt x="50041" y="97514"/>
                  <a:pt x="50071" y="96937"/>
                </a:cubicBezTo>
                <a:lnTo>
                  <a:pt x="50466" y="92197"/>
                </a:lnTo>
                <a:cubicBezTo>
                  <a:pt x="52319" y="69805"/>
                  <a:pt x="70063" y="52061"/>
                  <a:pt x="92455" y="50238"/>
                </a:cubicBezTo>
                <a:lnTo>
                  <a:pt x="97195" y="49844"/>
                </a:lnTo>
                <a:cubicBezTo>
                  <a:pt x="98319" y="49752"/>
                  <a:pt x="98319" y="48081"/>
                  <a:pt x="97195" y="47990"/>
                </a:cubicBezTo>
                <a:lnTo>
                  <a:pt x="92455" y="47595"/>
                </a:lnTo>
                <a:cubicBezTo>
                  <a:pt x="70063" y="45772"/>
                  <a:pt x="52319" y="27998"/>
                  <a:pt x="50497" y="5637"/>
                </a:cubicBezTo>
                <a:lnTo>
                  <a:pt x="50102" y="866"/>
                </a:lnTo>
                <a:cubicBezTo>
                  <a:pt x="50071" y="289"/>
                  <a:pt x="49623" y="1"/>
                  <a:pt x="491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6"/>
          <p:cNvSpPr/>
          <p:nvPr/>
        </p:nvSpPr>
        <p:spPr>
          <a:xfrm flipH="1">
            <a:off x="1084232" y="40431"/>
            <a:ext cx="501600" cy="5016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6"/>
          <p:cNvSpPr/>
          <p:nvPr/>
        </p:nvSpPr>
        <p:spPr>
          <a:xfrm flipH="1">
            <a:off x="1585889" y="40431"/>
            <a:ext cx="501600" cy="5016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6"/>
          <p:cNvSpPr/>
          <p:nvPr/>
        </p:nvSpPr>
        <p:spPr>
          <a:xfrm flipH="1">
            <a:off x="1084232" y="542088"/>
            <a:ext cx="501600" cy="5016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6"/>
          <p:cNvSpPr/>
          <p:nvPr/>
        </p:nvSpPr>
        <p:spPr>
          <a:xfrm flipH="1">
            <a:off x="1585889" y="542088"/>
            <a:ext cx="501600" cy="5016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6"/>
          <p:cNvSpPr/>
          <p:nvPr/>
        </p:nvSpPr>
        <p:spPr>
          <a:xfrm rot="-2700000">
            <a:off x="7869863" y="530060"/>
            <a:ext cx="459054" cy="459054"/>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p:nvPr/>
        </p:nvSpPr>
        <p:spPr>
          <a:xfrm rot="-2700000">
            <a:off x="7220449" y="530060"/>
            <a:ext cx="459054" cy="459054"/>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p:nvPr/>
        </p:nvSpPr>
        <p:spPr>
          <a:xfrm rot="-2700000">
            <a:off x="6571035" y="530060"/>
            <a:ext cx="459054" cy="459054"/>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6"/>
          <p:cNvSpPr/>
          <p:nvPr/>
        </p:nvSpPr>
        <p:spPr>
          <a:xfrm>
            <a:off x="8059703" y="4059300"/>
            <a:ext cx="1084200" cy="108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6"/>
          <p:cNvSpPr/>
          <p:nvPr/>
        </p:nvSpPr>
        <p:spPr>
          <a:xfrm>
            <a:off x="8091770" y="4094034"/>
            <a:ext cx="1020305" cy="1014951"/>
          </a:xfrm>
          <a:custGeom>
            <a:rect b="b" l="l" r="r" t="t"/>
            <a:pathLst>
              <a:path extrusionOk="0" h="97803" w="98319">
                <a:moveTo>
                  <a:pt x="49175" y="1"/>
                </a:moveTo>
                <a:cubicBezTo>
                  <a:pt x="48727" y="1"/>
                  <a:pt x="48279" y="289"/>
                  <a:pt x="48248" y="866"/>
                </a:cubicBezTo>
                <a:lnTo>
                  <a:pt x="47884" y="5637"/>
                </a:lnTo>
                <a:cubicBezTo>
                  <a:pt x="46030" y="27998"/>
                  <a:pt x="28256" y="45742"/>
                  <a:pt x="5864" y="47595"/>
                </a:cubicBezTo>
                <a:lnTo>
                  <a:pt x="1125" y="47960"/>
                </a:lnTo>
                <a:cubicBezTo>
                  <a:pt x="1" y="48051"/>
                  <a:pt x="1" y="49722"/>
                  <a:pt x="1125" y="49813"/>
                </a:cubicBezTo>
                <a:lnTo>
                  <a:pt x="5864" y="50208"/>
                </a:lnTo>
                <a:cubicBezTo>
                  <a:pt x="28256" y="52061"/>
                  <a:pt x="46000" y="69805"/>
                  <a:pt x="47853" y="92197"/>
                </a:cubicBezTo>
                <a:lnTo>
                  <a:pt x="48218" y="96937"/>
                </a:lnTo>
                <a:cubicBezTo>
                  <a:pt x="48248" y="97514"/>
                  <a:pt x="48696" y="97803"/>
                  <a:pt x="49144" y="97803"/>
                </a:cubicBezTo>
                <a:cubicBezTo>
                  <a:pt x="49593" y="97803"/>
                  <a:pt x="50041" y="97514"/>
                  <a:pt x="50071" y="96937"/>
                </a:cubicBezTo>
                <a:lnTo>
                  <a:pt x="50466" y="92197"/>
                </a:lnTo>
                <a:cubicBezTo>
                  <a:pt x="52319" y="69805"/>
                  <a:pt x="70063" y="52061"/>
                  <a:pt x="92455" y="50238"/>
                </a:cubicBezTo>
                <a:lnTo>
                  <a:pt x="97195" y="49844"/>
                </a:lnTo>
                <a:cubicBezTo>
                  <a:pt x="98319" y="49752"/>
                  <a:pt x="98319" y="48081"/>
                  <a:pt x="97195" y="47990"/>
                </a:cubicBezTo>
                <a:lnTo>
                  <a:pt x="92455" y="47595"/>
                </a:lnTo>
                <a:cubicBezTo>
                  <a:pt x="70063" y="45772"/>
                  <a:pt x="52319" y="27998"/>
                  <a:pt x="50497" y="5637"/>
                </a:cubicBezTo>
                <a:lnTo>
                  <a:pt x="50102" y="866"/>
                </a:lnTo>
                <a:cubicBezTo>
                  <a:pt x="50071" y="289"/>
                  <a:pt x="49623" y="1"/>
                  <a:pt x="491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6"/>
          <p:cNvSpPr/>
          <p:nvPr/>
        </p:nvSpPr>
        <p:spPr>
          <a:xfrm>
            <a:off x="7557995" y="4099735"/>
            <a:ext cx="501600" cy="501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6"/>
          <p:cNvSpPr/>
          <p:nvPr/>
        </p:nvSpPr>
        <p:spPr>
          <a:xfrm>
            <a:off x="7056288" y="4099735"/>
            <a:ext cx="501600" cy="501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6"/>
          <p:cNvSpPr/>
          <p:nvPr/>
        </p:nvSpPr>
        <p:spPr>
          <a:xfrm>
            <a:off x="7557995" y="4601446"/>
            <a:ext cx="501600" cy="501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p:nvPr/>
        </p:nvSpPr>
        <p:spPr>
          <a:xfrm>
            <a:off x="7056288" y="4601446"/>
            <a:ext cx="501600" cy="501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73" name="Shape 73"/>
        <p:cNvGrpSpPr/>
        <p:nvPr/>
      </p:nvGrpSpPr>
      <p:grpSpPr>
        <a:xfrm>
          <a:off x="0" y="0"/>
          <a:ext cx="0" cy="0"/>
          <a:chOff x="0" y="0"/>
          <a:chExt cx="0" cy="0"/>
        </a:xfrm>
      </p:grpSpPr>
      <p:sp>
        <p:nvSpPr>
          <p:cNvPr id="74" name="Google Shape;74;p17"/>
          <p:cNvSpPr txBox="1"/>
          <p:nvPr>
            <p:ph type="title"/>
          </p:nvPr>
        </p:nvSpPr>
        <p:spPr>
          <a:xfrm>
            <a:off x="3187825" y="2703013"/>
            <a:ext cx="2768400" cy="602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5" name="Google Shape;75;p17"/>
          <p:cNvSpPr txBox="1"/>
          <p:nvPr>
            <p:ph idx="1" type="subTitle"/>
          </p:nvPr>
        </p:nvSpPr>
        <p:spPr>
          <a:xfrm>
            <a:off x="2990425" y="3198963"/>
            <a:ext cx="3163200" cy="51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atin typeface="Roboto"/>
                <a:ea typeface="Roboto"/>
                <a:cs typeface="Roboto"/>
                <a:sym typeface="Roboto"/>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76" name="Google Shape;76;p17"/>
          <p:cNvSpPr txBox="1"/>
          <p:nvPr>
            <p:ph hasCustomPrompt="1" idx="2" type="title"/>
          </p:nvPr>
        </p:nvSpPr>
        <p:spPr>
          <a:xfrm>
            <a:off x="3979025" y="1774163"/>
            <a:ext cx="1185900" cy="572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4000"/>
              <a:buNone/>
              <a:defRPr b="1" sz="4000">
                <a:solidFill>
                  <a:schemeClr val="accent1"/>
                </a:solidFill>
              </a:defRPr>
            </a:lvl1pPr>
            <a:lvl2pPr lvl="1" rtl="0" algn="ctr">
              <a:spcBef>
                <a:spcPts val="0"/>
              </a:spcBef>
              <a:spcAft>
                <a:spcPts val="0"/>
              </a:spcAft>
              <a:buClr>
                <a:schemeClr val="accent1"/>
              </a:buClr>
              <a:buSzPts val="4000"/>
              <a:buFont typeface="Bebas Neue"/>
              <a:buNone/>
              <a:defRPr sz="4000">
                <a:solidFill>
                  <a:schemeClr val="accent1"/>
                </a:solidFill>
                <a:latin typeface="Bebas Neue"/>
                <a:ea typeface="Bebas Neue"/>
                <a:cs typeface="Bebas Neue"/>
                <a:sym typeface="Bebas Neue"/>
              </a:defRPr>
            </a:lvl2pPr>
            <a:lvl3pPr lvl="2" rtl="0" algn="ctr">
              <a:spcBef>
                <a:spcPts val="0"/>
              </a:spcBef>
              <a:spcAft>
                <a:spcPts val="0"/>
              </a:spcAft>
              <a:buClr>
                <a:schemeClr val="accent1"/>
              </a:buClr>
              <a:buSzPts val="4000"/>
              <a:buFont typeface="Bebas Neue"/>
              <a:buNone/>
              <a:defRPr sz="4000">
                <a:solidFill>
                  <a:schemeClr val="accent1"/>
                </a:solidFill>
                <a:latin typeface="Bebas Neue"/>
                <a:ea typeface="Bebas Neue"/>
                <a:cs typeface="Bebas Neue"/>
                <a:sym typeface="Bebas Neue"/>
              </a:defRPr>
            </a:lvl3pPr>
            <a:lvl4pPr lvl="3" rtl="0" algn="ctr">
              <a:spcBef>
                <a:spcPts val="0"/>
              </a:spcBef>
              <a:spcAft>
                <a:spcPts val="0"/>
              </a:spcAft>
              <a:buClr>
                <a:schemeClr val="accent1"/>
              </a:buClr>
              <a:buSzPts val="4000"/>
              <a:buFont typeface="Bebas Neue"/>
              <a:buNone/>
              <a:defRPr sz="4000">
                <a:solidFill>
                  <a:schemeClr val="accent1"/>
                </a:solidFill>
                <a:latin typeface="Bebas Neue"/>
                <a:ea typeface="Bebas Neue"/>
                <a:cs typeface="Bebas Neue"/>
                <a:sym typeface="Bebas Neue"/>
              </a:defRPr>
            </a:lvl4pPr>
            <a:lvl5pPr lvl="4" rtl="0" algn="ctr">
              <a:spcBef>
                <a:spcPts val="0"/>
              </a:spcBef>
              <a:spcAft>
                <a:spcPts val="0"/>
              </a:spcAft>
              <a:buClr>
                <a:schemeClr val="accent1"/>
              </a:buClr>
              <a:buSzPts val="4000"/>
              <a:buFont typeface="Bebas Neue"/>
              <a:buNone/>
              <a:defRPr sz="4000">
                <a:solidFill>
                  <a:schemeClr val="accent1"/>
                </a:solidFill>
                <a:latin typeface="Bebas Neue"/>
                <a:ea typeface="Bebas Neue"/>
                <a:cs typeface="Bebas Neue"/>
                <a:sym typeface="Bebas Neue"/>
              </a:defRPr>
            </a:lvl5pPr>
            <a:lvl6pPr lvl="5" rtl="0" algn="ctr">
              <a:spcBef>
                <a:spcPts val="0"/>
              </a:spcBef>
              <a:spcAft>
                <a:spcPts val="0"/>
              </a:spcAft>
              <a:buClr>
                <a:schemeClr val="accent1"/>
              </a:buClr>
              <a:buSzPts val="4000"/>
              <a:buFont typeface="Bebas Neue"/>
              <a:buNone/>
              <a:defRPr sz="4000">
                <a:solidFill>
                  <a:schemeClr val="accent1"/>
                </a:solidFill>
                <a:latin typeface="Bebas Neue"/>
                <a:ea typeface="Bebas Neue"/>
                <a:cs typeface="Bebas Neue"/>
                <a:sym typeface="Bebas Neue"/>
              </a:defRPr>
            </a:lvl6pPr>
            <a:lvl7pPr lvl="6" rtl="0" algn="ctr">
              <a:spcBef>
                <a:spcPts val="0"/>
              </a:spcBef>
              <a:spcAft>
                <a:spcPts val="0"/>
              </a:spcAft>
              <a:buClr>
                <a:schemeClr val="accent1"/>
              </a:buClr>
              <a:buSzPts val="4000"/>
              <a:buFont typeface="Bebas Neue"/>
              <a:buNone/>
              <a:defRPr sz="4000">
                <a:solidFill>
                  <a:schemeClr val="accent1"/>
                </a:solidFill>
                <a:latin typeface="Bebas Neue"/>
                <a:ea typeface="Bebas Neue"/>
                <a:cs typeface="Bebas Neue"/>
                <a:sym typeface="Bebas Neue"/>
              </a:defRPr>
            </a:lvl7pPr>
            <a:lvl8pPr lvl="7" rtl="0" algn="ctr">
              <a:spcBef>
                <a:spcPts val="0"/>
              </a:spcBef>
              <a:spcAft>
                <a:spcPts val="0"/>
              </a:spcAft>
              <a:buClr>
                <a:schemeClr val="accent1"/>
              </a:buClr>
              <a:buSzPts val="4000"/>
              <a:buFont typeface="Bebas Neue"/>
              <a:buNone/>
              <a:defRPr sz="4000">
                <a:solidFill>
                  <a:schemeClr val="accent1"/>
                </a:solidFill>
                <a:latin typeface="Bebas Neue"/>
                <a:ea typeface="Bebas Neue"/>
                <a:cs typeface="Bebas Neue"/>
                <a:sym typeface="Bebas Neue"/>
              </a:defRPr>
            </a:lvl8pPr>
            <a:lvl9pPr lvl="8" rtl="0" algn="ctr">
              <a:spcBef>
                <a:spcPts val="0"/>
              </a:spcBef>
              <a:spcAft>
                <a:spcPts val="0"/>
              </a:spcAft>
              <a:buClr>
                <a:schemeClr val="accent1"/>
              </a:buClr>
              <a:buSzPts val="4000"/>
              <a:buFont typeface="Bebas Neue"/>
              <a:buNone/>
              <a:defRPr sz="4000">
                <a:solidFill>
                  <a:schemeClr val="accent1"/>
                </a:solidFill>
                <a:latin typeface="Bebas Neue"/>
                <a:ea typeface="Bebas Neue"/>
                <a:cs typeface="Bebas Neue"/>
                <a:sym typeface="Bebas Neue"/>
              </a:defRPr>
            </a:lvl9pPr>
          </a:lstStyle>
          <a:p>
            <a:r>
              <a:t>xx%</a:t>
            </a:r>
          </a:p>
        </p:txBody>
      </p:sp>
      <p:sp>
        <p:nvSpPr>
          <p:cNvPr id="77" name="Google Shape;77;p17"/>
          <p:cNvSpPr/>
          <p:nvPr/>
        </p:nvSpPr>
        <p:spPr>
          <a:xfrm rot="-8100000">
            <a:off x="635074" y="2765421"/>
            <a:ext cx="459054" cy="459054"/>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7"/>
          <p:cNvSpPr/>
          <p:nvPr/>
        </p:nvSpPr>
        <p:spPr>
          <a:xfrm rot="-8100000">
            <a:off x="635074" y="3414835"/>
            <a:ext cx="459054" cy="459054"/>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7"/>
          <p:cNvSpPr/>
          <p:nvPr/>
        </p:nvSpPr>
        <p:spPr>
          <a:xfrm rot="-8100000">
            <a:off x="635074" y="4064249"/>
            <a:ext cx="459054" cy="459054"/>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p:nvPr/>
        </p:nvSpPr>
        <p:spPr>
          <a:xfrm rot="-8100000">
            <a:off x="8049924" y="635071"/>
            <a:ext cx="459054" cy="459054"/>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p:nvPr/>
        </p:nvSpPr>
        <p:spPr>
          <a:xfrm rot="-8100000">
            <a:off x="8049924" y="1284485"/>
            <a:ext cx="459054" cy="459054"/>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7"/>
          <p:cNvSpPr/>
          <p:nvPr/>
        </p:nvSpPr>
        <p:spPr>
          <a:xfrm rot="-8100000">
            <a:off x="8049924" y="1933899"/>
            <a:ext cx="459054" cy="459054"/>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p:nvPr/>
        </p:nvSpPr>
        <p:spPr>
          <a:xfrm flipH="1">
            <a:off x="7627029" y="4116824"/>
            <a:ext cx="620700" cy="620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7"/>
          <p:cNvSpPr/>
          <p:nvPr/>
        </p:nvSpPr>
        <p:spPr>
          <a:xfrm flipH="1">
            <a:off x="8247901" y="4116824"/>
            <a:ext cx="620700" cy="620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p:nvPr/>
        </p:nvSpPr>
        <p:spPr>
          <a:xfrm flipH="1">
            <a:off x="7627029" y="4737696"/>
            <a:ext cx="620700" cy="620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p:nvPr/>
        </p:nvSpPr>
        <p:spPr>
          <a:xfrm flipH="1">
            <a:off x="8247901" y="4737696"/>
            <a:ext cx="620700" cy="620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17"/>
          <p:cNvGrpSpPr/>
          <p:nvPr/>
        </p:nvGrpSpPr>
        <p:grpSpPr>
          <a:xfrm>
            <a:off x="-68" y="8"/>
            <a:ext cx="7255707" cy="850951"/>
            <a:chOff x="4292000" y="2724750"/>
            <a:chExt cx="2625550" cy="307925"/>
          </a:xfrm>
        </p:grpSpPr>
        <p:sp>
          <p:nvSpPr>
            <p:cNvPr id="88" name="Google Shape;88;p17"/>
            <p:cNvSpPr/>
            <p:nvPr/>
          </p:nvSpPr>
          <p:spPr>
            <a:xfrm>
              <a:off x="4292000" y="2724750"/>
              <a:ext cx="278050" cy="307925"/>
            </a:xfrm>
            <a:custGeom>
              <a:rect b="b" l="l" r="r" t="t"/>
              <a:pathLst>
                <a:path extrusionOk="0" fill="none" h="12317" w="11122">
                  <a:moveTo>
                    <a:pt x="11121" y="8895"/>
                  </a:moveTo>
                  <a:cubicBezTo>
                    <a:pt x="11121" y="10090"/>
                    <a:pt x="10848" y="10957"/>
                    <a:pt x="10309" y="11504"/>
                  </a:cubicBezTo>
                  <a:cubicBezTo>
                    <a:pt x="9762" y="12042"/>
                    <a:pt x="8895" y="12316"/>
                    <a:pt x="7700" y="12316"/>
                  </a:cubicBezTo>
                  <a:lnTo>
                    <a:pt x="3422" y="12316"/>
                  </a:lnTo>
                  <a:cubicBezTo>
                    <a:pt x="2227" y="12316"/>
                    <a:pt x="1351" y="12042"/>
                    <a:pt x="813" y="11504"/>
                  </a:cubicBezTo>
                  <a:cubicBezTo>
                    <a:pt x="274" y="10957"/>
                    <a:pt x="1" y="10090"/>
                    <a:pt x="1" y="8895"/>
                  </a:cubicBezTo>
                  <a:lnTo>
                    <a:pt x="1" y="3422"/>
                  </a:lnTo>
                  <a:cubicBezTo>
                    <a:pt x="1" y="2227"/>
                    <a:pt x="274" y="1351"/>
                    <a:pt x="813" y="813"/>
                  </a:cubicBezTo>
                  <a:cubicBezTo>
                    <a:pt x="1360" y="274"/>
                    <a:pt x="2227" y="1"/>
                    <a:pt x="3422" y="1"/>
                  </a:cubicBezTo>
                  <a:lnTo>
                    <a:pt x="7700" y="1"/>
                  </a:lnTo>
                  <a:cubicBezTo>
                    <a:pt x="8895" y="1"/>
                    <a:pt x="9762" y="265"/>
                    <a:pt x="10309" y="813"/>
                  </a:cubicBezTo>
                  <a:cubicBezTo>
                    <a:pt x="10848" y="1351"/>
                    <a:pt x="11121" y="2227"/>
                    <a:pt x="11121" y="3422"/>
                  </a:cubicBezTo>
                  <a:close/>
                  <a:moveTo>
                    <a:pt x="8038" y="3422"/>
                  </a:moveTo>
                  <a:cubicBezTo>
                    <a:pt x="8038" y="2737"/>
                    <a:pt x="7700" y="2391"/>
                    <a:pt x="7016" y="2391"/>
                  </a:cubicBezTo>
                  <a:lnTo>
                    <a:pt x="4106" y="2391"/>
                  </a:lnTo>
                  <a:cubicBezTo>
                    <a:pt x="3422" y="2391"/>
                    <a:pt x="3084" y="2737"/>
                    <a:pt x="3084" y="3422"/>
                  </a:cubicBezTo>
                  <a:lnTo>
                    <a:pt x="3084" y="8895"/>
                  </a:lnTo>
                  <a:cubicBezTo>
                    <a:pt x="3084" y="9579"/>
                    <a:pt x="3422" y="9917"/>
                    <a:pt x="4106" y="9917"/>
                  </a:cubicBezTo>
                  <a:lnTo>
                    <a:pt x="7016" y="9917"/>
                  </a:lnTo>
                  <a:cubicBezTo>
                    <a:pt x="7700" y="9917"/>
                    <a:pt x="8038" y="9579"/>
                    <a:pt x="8038" y="8895"/>
                  </a:cubicBezTo>
                  <a:close/>
                </a:path>
              </a:pathLst>
            </a:custGeom>
            <a:noFill/>
            <a:ln cap="flat" cmpd="sng" w="19050">
              <a:solidFill>
                <a:schemeClr val="lt2"/>
              </a:solidFill>
              <a:prstDash val="solid"/>
              <a:miter lim="91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p:nvPr/>
          </p:nvSpPr>
          <p:spPr>
            <a:xfrm>
              <a:off x="4612675" y="2729075"/>
              <a:ext cx="265500" cy="299250"/>
            </a:xfrm>
            <a:custGeom>
              <a:rect b="b" l="l" r="r" t="t"/>
              <a:pathLst>
                <a:path extrusionOk="0" fill="none" h="11970" w="10620">
                  <a:moveTo>
                    <a:pt x="0" y="1"/>
                  </a:moveTo>
                  <a:lnTo>
                    <a:pt x="6842" y="1"/>
                  </a:lnTo>
                  <a:cubicBezTo>
                    <a:pt x="7964" y="1"/>
                    <a:pt x="8785" y="247"/>
                    <a:pt x="9305" y="758"/>
                  </a:cubicBezTo>
                  <a:cubicBezTo>
                    <a:pt x="9835" y="1260"/>
                    <a:pt x="10099" y="2035"/>
                    <a:pt x="10099" y="3075"/>
                  </a:cubicBezTo>
                  <a:cubicBezTo>
                    <a:pt x="10099" y="3759"/>
                    <a:pt x="9944" y="4316"/>
                    <a:pt x="9652" y="4745"/>
                  </a:cubicBezTo>
                  <a:cubicBezTo>
                    <a:pt x="9388" y="5146"/>
                    <a:pt x="9004" y="5456"/>
                    <a:pt x="8557" y="5639"/>
                  </a:cubicBezTo>
                  <a:cubicBezTo>
                    <a:pt x="9479" y="5894"/>
                    <a:pt x="10108" y="6505"/>
                    <a:pt x="10437" y="7491"/>
                  </a:cubicBezTo>
                  <a:cubicBezTo>
                    <a:pt x="10555" y="7892"/>
                    <a:pt x="10619" y="8303"/>
                    <a:pt x="10610" y="8722"/>
                  </a:cubicBezTo>
                  <a:cubicBezTo>
                    <a:pt x="10610" y="9835"/>
                    <a:pt x="10345" y="10656"/>
                    <a:pt x="9825" y="11185"/>
                  </a:cubicBezTo>
                  <a:cubicBezTo>
                    <a:pt x="9296" y="11705"/>
                    <a:pt x="8475" y="11970"/>
                    <a:pt x="7362" y="11970"/>
                  </a:cubicBezTo>
                  <a:lnTo>
                    <a:pt x="0" y="11970"/>
                  </a:lnTo>
                  <a:close/>
                  <a:moveTo>
                    <a:pt x="7016" y="3422"/>
                  </a:moveTo>
                  <a:cubicBezTo>
                    <a:pt x="7016" y="2738"/>
                    <a:pt x="6678" y="2391"/>
                    <a:pt x="5994" y="2391"/>
                  </a:cubicBezTo>
                  <a:lnTo>
                    <a:pt x="3084" y="2391"/>
                  </a:lnTo>
                  <a:lnTo>
                    <a:pt x="3084" y="4790"/>
                  </a:lnTo>
                  <a:lnTo>
                    <a:pt x="5994" y="4790"/>
                  </a:lnTo>
                  <a:cubicBezTo>
                    <a:pt x="6678" y="4790"/>
                    <a:pt x="7016" y="4444"/>
                    <a:pt x="7016" y="3759"/>
                  </a:cubicBezTo>
                  <a:close/>
                  <a:moveTo>
                    <a:pt x="7527" y="8211"/>
                  </a:moveTo>
                  <a:cubicBezTo>
                    <a:pt x="7527" y="7527"/>
                    <a:pt x="7189" y="7180"/>
                    <a:pt x="6505" y="7180"/>
                  </a:cubicBezTo>
                  <a:lnTo>
                    <a:pt x="3084" y="7180"/>
                  </a:lnTo>
                  <a:lnTo>
                    <a:pt x="3084" y="9580"/>
                  </a:lnTo>
                  <a:lnTo>
                    <a:pt x="6505" y="9580"/>
                  </a:lnTo>
                  <a:cubicBezTo>
                    <a:pt x="7189" y="9580"/>
                    <a:pt x="7527" y="9233"/>
                    <a:pt x="7527" y="8549"/>
                  </a:cubicBezTo>
                  <a:close/>
                </a:path>
              </a:pathLst>
            </a:custGeom>
            <a:noFill/>
            <a:ln cap="flat" cmpd="sng" w="19050">
              <a:solidFill>
                <a:schemeClr val="lt2"/>
              </a:solidFill>
              <a:prstDash val="solid"/>
              <a:miter lim="91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p:nvPr/>
          </p:nvSpPr>
          <p:spPr>
            <a:xfrm>
              <a:off x="4895025" y="2729075"/>
              <a:ext cx="166725" cy="303600"/>
            </a:xfrm>
            <a:custGeom>
              <a:rect b="b" l="l" r="r" t="t"/>
              <a:pathLst>
                <a:path extrusionOk="0" fill="none" h="12144" w="6669">
                  <a:moveTo>
                    <a:pt x="5884" y="11359"/>
                  </a:moveTo>
                  <a:cubicBezTo>
                    <a:pt x="5355" y="11879"/>
                    <a:pt x="4552" y="12143"/>
                    <a:pt x="3458" y="12143"/>
                  </a:cubicBezTo>
                  <a:cubicBezTo>
                    <a:pt x="2372" y="12143"/>
                    <a:pt x="1214" y="12088"/>
                    <a:pt x="0" y="11970"/>
                  </a:cubicBezTo>
                  <a:lnTo>
                    <a:pt x="0" y="9662"/>
                  </a:lnTo>
                  <a:cubicBezTo>
                    <a:pt x="885" y="9717"/>
                    <a:pt x="1797" y="9744"/>
                    <a:pt x="2737" y="9744"/>
                  </a:cubicBezTo>
                  <a:cubicBezTo>
                    <a:pt x="3221" y="9780"/>
                    <a:pt x="3622" y="9379"/>
                    <a:pt x="3595" y="8896"/>
                  </a:cubicBezTo>
                  <a:lnTo>
                    <a:pt x="3595" y="2391"/>
                  </a:lnTo>
                  <a:lnTo>
                    <a:pt x="1369" y="2391"/>
                  </a:lnTo>
                  <a:lnTo>
                    <a:pt x="1369" y="1"/>
                  </a:lnTo>
                  <a:lnTo>
                    <a:pt x="6669" y="1"/>
                  </a:lnTo>
                  <a:lnTo>
                    <a:pt x="6669" y="8896"/>
                  </a:lnTo>
                  <a:cubicBezTo>
                    <a:pt x="6669" y="10008"/>
                    <a:pt x="6404" y="10830"/>
                    <a:pt x="5884" y="11359"/>
                  </a:cubicBezTo>
                  <a:close/>
                </a:path>
              </a:pathLst>
            </a:custGeom>
            <a:noFill/>
            <a:ln cap="flat" cmpd="sng" w="19050">
              <a:solidFill>
                <a:schemeClr val="lt2"/>
              </a:solidFill>
              <a:prstDash val="solid"/>
              <a:miter lim="91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a:off x="5113050" y="2729075"/>
              <a:ext cx="237450" cy="299250"/>
            </a:xfrm>
            <a:custGeom>
              <a:rect b="b" l="l" r="r" t="t"/>
              <a:pathLst>
                <a:path extrusionOk="0" fill="none" h="11970" w="9498">
                  <a:moveTo>
                    <a:pt x="9497" y="11970"/>
                  </a:moveTo>
                  <a:lnTo>
                    <a:pt x="0" y="11970"/>
                  </a:lnTo>
                  <a:lnTo>
                    <a:pt x="0" y="1"/>
                  </a:lnTo>
                  <a:lnTo>
                    <a:pt x="9497" y="1"/>
                  </a:lnTo>
                  <a:lnTo>
                    <a:pt x="9497" y="2391"/>
                  </a:lnTo>
                  <a:lnTo>
                    <a:pt x="3084" y="2391"/>
                  </a:lnTo>
                  <a:lnTo>
                    <a:pt x="3084" y="4699"/>
                  </a:lnTo>
                  <a:lnTo>
                    <a:pt x="8129" y="4699"/>
                  </a:lnTo>
                  <a:lnTo>
                    <a:pt x="8129" y="7098"/>
                  </a:lnTo>
                  <a:lnTo>
                    <a:pt x="3084" y="7098"/>
                  </a:lnTo>
                  <a:lnTo>
                    <a:pt x="3084" y="9580"/>
                  </a:lnTo>
                  <a:lnTo>
                    <a:pt x="9497" y="9580"/>
                  </a:lnTo>
                  <a:close/>
                </a:path>
              </a:pathLst>
            </a:custGeom>
            <a:noFill/>
            <a:ln cap="flat" cmpd="sng" w="19050">
              <a:solidFill>
                <a:schemeClr val="lt2"/>
              </a:solidFill>
              <a:prstDash val="solid"/>
              <a:miter lim="91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a:off x="5376000" y="2729075"/>
              <a:ext cx="239500" cy="303600"/>
            </a:xfrm>
            <a:custGeom>
              <a:rect b="b" l="l" r="r" t="t"/>
              <a:pathLst>
                <a:path extrusionOk="0" fill="none" h="12144" w="9580">
                  <a:moveTo>
                    <a:pt x="9580" y="11797"/>
                  </a:moveTo>
                  <a:cubicBezTo>
                    <a:pt x="7035" y="12025"/>
                    <a:pt x="4927" y="12143"/>
                    <a:pt x="3249" y="12143"/>
                  </a:cubicBezTo>
                  <a:cubicBezTo>
                    <a:pt x="2136" y="12143"/>
                    <a:pt x="1315" y="11879"/>
                    <a:pt x="786" y="11359"/>
                  </a:cubicBezTo>
                  <a:cubicBezTo>
                    <a:pt x="266" y="10830"/>
                    <a:pt x="1" y="10008"/>
                    <a:pt x="1" y="8896"/>
                  </a:cubicBezTo>
                  <a:lnTo>
                    <a:pt x="1" y="3422"/>
                  </a:lnTo>
                  <a:cubicBezTo>
                    <a:pt x="1" y="2218"/>
                    <a:pt x="275" y="1351"/>
                    <a:pt x="813" y="813"/>
                  </a:cubicBezTo>
                  <a:cubicBezTo>
                    <a:pt x="1351" y="266"/>
                    <a:pt x="2227" y="1"/>
                    <a:pt x="3422" y="1"/>
                  </a:cubicBezTo>
                  <a:lnTo>
                    <a:pt x="9580" y="1"/>
                  </a:lnTo>
                  <a:lnTo>
                    <a:pt x="9580" y="2391"/>
                  </a:lnTo>
                  <a:lnTo>
                    <a:pt x="4106" y="2391"/>
                  </a:lnTo>
                  <a:cubicBezTo>
                    <a:pt x="3422" y="2391"/>
                    <a:pt x="3084" y="2738"/>
                    <a:pt x="3084" y="3422"/>
                  </a:cubicBezTo>
                  <a:lnTo>
                    <a:pt x="3084" y="8896"/>
                  </a:lnTo>
                  <a:cubicBezTo>
                    <a:pt x="3066" y="9124"/>
                    <a:pt x="3148" y="9343"/>
                    <a:pt x="3312" y="9516"/>
                  </a:cubicBezTo>
                  <a:cubicBezTo>
                    <a:pt x="3468" y="9671"/>
                    <a:pt x="3677" y="9753"/>
                    <a:pt x="3896" y="9744"/>
                  </a:cubicBezTo>
                  <a:cubicBezTo>
                    <a:pt x="4143" y="9744"/>
                    <a:pt x="4398" y="9744"/>
                    <a:pt x="4690" y="9735"/>
                  </a:cubicBezTo>
                  <a:cubicBezTo>
                    <a:pt x="4973" y="9726"/>
                    <a:pt x="5265" y="9717"/>
                    <a:pt x="5575" y="9707"/>
                  </a:cubicBezTo>
                  <a:lnTo>
                    <a:pt x="6505" y="9671"/>
                  </a:lnTo>
                  <a:cubicBezTo>
                    <a:pt x="6825" y="9662"/>
                    <a:pt x="7226" y="9644"/>
                    <a:pt x="7719" y="9607"/>
                  </a:cubicBezTo>
                  <a:cubicBezTo>
                    <a:pt x="8220" y="9571"/>
                    <a:pt x="8841" y="9534"/>
                    <a:pt x="9580" y="9488"/>
                  </a:cubicBezTo>
                  <a:close/>
                </a:path>
              </a:pathLst>
            </a:custGeom>
            <a:noFill/>
            <a:ln cap="flat" cmpd="sng" w="19050">
              <a:solidFill>
                <a:schemeClr val="lt2"/>
              </a:solidFill>
              <a:prstDash val="solid"/>
              <a:miter lim="91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a:off x="5628250" y="2729075"/>
              <a:ext cx="256600" cy="299250"/>
            </a:xfrm>
            <a:custGeom>
              <a:rect b="b" l="l" r="r" t="t"/>
              <a:pathLst>
                <a:path extrusionOk="0" fill="none" h="11970" w="10264">
                  <a:moveTo>
                    <a:pt x="6678" y="11970"/>
                  </a:moveTo>
                  <a:lnTo>
                    <a:pt x="3595" y="11970"/>
                  </a:lnTo>
                  <a:lnTo>
                    <a:pt x="3595" y="2391"/>
                  </a:lnTo>
                  <a:lnTo>
                    <a:pt x="1" y="2391"/>
                  </a:lnTo>
                  <a:lnTo>
                    <a:pt x="1" y="1"/>
                  </a:lnTo>
                  <a:lnTo>
                    <a:pt x="10264" y="1"/>
                  </a:lnTo>
                  <a:lnTo>
                    <a:pt x="10264" y="2391"/>
                  </a:lnTo>
                  <a:lnTo>
                    <a:pt x="6678" y="2391"/>
                  </a:lnTo>
                  <a:close/>
                </a:path>
              </a:pathLst>
            </a:custGeom>
            <a:noFill/>
            <a:ln cap="flat" cmpd="sng" w="19050">
              <a:solidFill>
                <a:schemeClr val="lt2"/>
              </a:solidFill>
              <a:prstDash val="solid"/>
              <a:miter lim="91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a:off x="5901925" y="2729075"/>
              <a:ext cx="153975" cy="299250"/>
            </a:xfrm>
            <a:custGeom>
              <a:rect b="b" l="l" r="r" t="t"/>
              <a:pathLst>
                <a:path extrusionOk="0" fill="none" h="11970" w="6159">
                  <a:moveTo>
                    <a:pt x="6159" y="11970"/>
                  </a:moveTo>
                  <a:lnTo>
                    <a:pt x="1" y="11970"/>
                  </a:lnTo>
                  <a:lnTo>
                    <a:pt x="1" y="9580"/>
                  </a:lnTo>
                  <a:lnTo>
                    <a:pt x="1543" y="9580"/>
                  </a:lnTo>
                  <a:lnTo>
                    <a:pt x="1543" y="2391"/>
                  </a:lnTo>
                  <a:lnTo>
                    <a:pt x="1" y="2391"/>
                  </a:lnTo>
                  <a:lnTo>
                    <a:pt x="1" y="1"/>
                  </a:lnTo>
                  <a:lnTo>
                    <a:pt x="6159" y="1"/>
                  </a:lnTo>
                  <a:lnTo>
                    <a:pt x="6159" y="2391"/>
                  </a:lnTo>
                  <a:lnTo>
                    <a:pt x="4626" y="2391"/>
                  </a:lnTo>
                  <a:lnTo>
                    <a:pt x="4626" y="9580"/>
                  </a:lnTo>
                  <a:lnTo>
                    <a:pt x="6159" y="9580"/>
                  </a:lnTo>
                  <a:close/>
                </a:path>
              </a:pathLst>
            </a:custGeom>
            <a:noFill/>
            <a:ln cap="flat" cmpd="sng" w="19050">
              <a:solidFill>
                <a:schemeClr val="lt2"/>
              </a:solidFill>
              <a:prstDash val="solid"/>
              <a:miter lim="91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a:off x="6064550" y="2729075"/>
              <a:ext cx="312250" cy="299250"/>
            </a:xfrm>
            <a:custGeom>
              <a:rect b="b" l="l" r="r" t="t"/>
              <a:pathLst>
                <a:path extrusionOk="0" fill="none" h="11970" w="12490">
                  <a:moveTo>
                    <a:pt x="6240" y="8376"/>
                  </a:moveTo>
                  <a:lnTo>
                    <a:pt x="9150" y="1"/>
                  </a:lnTo>
                  <a:lnTo>
                    <a:pt x="12489" y="1"/>
                  </a:lnTo>
                  <a:lnTo>
                    <a:pt x="7955" y="11970"/>
                  </a:lnTo>
                  <a:lnTo>
                    <a:pt x="4534" y="11970"/>
                  </a:lnTo>
                  <a:lnTo>
                    <a:pt x="0" y="1"/>
                  </a:lnTo>
                  <a:lnTo>
                    <a:pt x="3339" y="1"/>
                  </a:lnTo>
                  <a:close/>
                </a:path>
              </a:pathLst>
            </a:custGeom>
            <a:noFill/>
            <a:ln cap="flat" cmpd="sng" w="19050">
              <a:solidFill>
                <a:schemeClr val="lt2"/>
              </a:solidFill>
              <a:prstDash val="solid"/>
              <a:miter lim="91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a:off x="6397975" y="2729075"/>
              <a:ext cx="237450" cy="299250"/>
            </a:xfrm>
            <a:custGeom>
              <a:rect b="b" l="l" r="r" t="t"/>
              <a:pathLst>
                <a:path extrusionOk="0" fill="none" h="11970" w="9498">
                  <a:moveTo>
                    <a:pt x="9497" y="11970"/>
                  </a:moveTo>
                  <a:lnTo>
                    <a:pt x="1" y="11970"/>
                  </a:lnTo>
                  <a:lnTo>
                    <a:pt x="1" y="1"/>
                  </a:lnTo>
                  <a:lnTo>
                    <a:pt x="9497" y="1"/>
                  </a:lnTo>
                  <a:lnTo>
                    <a:pt x="9497" y="2391"/>
                  </a:lnTo>
                  <a:lnTo>
                    <a:pt x="3084" y="2391"/>
                  </a:lnTo>
                  <a:lnTo>
                    <a:pt x="3084" y="4699"/>
                  </a:lnTo>
                  <a:lnTo>
                    <a:pt x="8129" y="4699"/>
                  </a:lnTo>
                  <a:lnTo>
                    <a:pt x="8129" y="7098"/>
                  </a:lnTo>
                  <a:lnTo>
                    <a:pt x="3084" y="7098"/>
                  </a:lnTo>
                  <a:lnTo>
                    <a:pt x="3084" y="9580"/>
                  </a:lnTo>
                  <a:lnTo>
                    <a:pt x="9497" y="9580"/>
                  </a:lnTo>
                  <a:close/>
                </a:path>
              </a:pathLst>
            </a:custGeom>
            <a:noFill/>
            <a:ln cap="flat" cmpd="sng" w="19050">
              <a:solidFill>
                <a:schemeClr val="lt2"/>
              </a:solidFill>
              <a:prstDash val="solid"/>
              <a:miter lim="91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p:nvPr/>
          </p:nvSpPr>
          <p:spPr>
            <a:xfrm>
              <a:off x="6656825" y="2729075"/>
              <a:ext cx="260725" cy="303600"/>
            </a:xfrm>
            <a:custGeom>
              <a:rect b="b" l="l" r="r" t="t"/>
              <a:pathLst>
                <a:path extrusionOk="0" fill="none" h="12144" w="10429">
                  <a:moveTo>
                    <a:pt x="156" y="9488"/>
                  </a:moveTo>
                  <a:cubicBezTo>
                    <a:pt x="3276" y="9662"/>
                    <a:pt x="5392" y="9744"/>
                    <a:pt x="6496" y="9744"/>
                  </a:cubicBezTo>
                  <a:cubicBezTo>
                    <a:pt x="6980" y="9780"/>
                    <a:pt x="7390" y="9379"/>
                    <a:pt x="7354" y="8896"/>
                  </a:cubicBezTo>
                  <a:lnTo>
                    <a:pt x="7354" y="7354"/>
                  </a:lnTo>
                  <a:lnTo>
                    <a:pt x="3422" y="7354"/>
                  </a:lnTo>
                  <a:cubicBezTo>
                    <a:pt x="2218" y="7354"/>
                    <a:pt x="1351" y="7080"/>
                    <a:pt x="813" y="6542"/>
                  </a:cubicBezTo>
                  <a:cubicBezTo>
                    <a:pt x="266" y="5995"/>
                    <a:pt x="1" y="5128"/>
                    <a:pt x="1" y="3933"/>
                  </a:cubicBezTo>
                  <a:lnTo>
                    <a:pt x="1" y="3422"/>
                  </a:lnTo>
                  <a:cubicBezTo>
                    <a:pt x="1" y="2218"/>
                    <a:pt x="266" y="1351"/>
                    <a:pt x="813" y="813"/>
                  </a:cubicBezTo>
                  <a:cubicBezTo>
                    <a:pt x="1351" y="266"/>
                    <a:pt x="2218" y="1"/>
                    <a:pt x="3422" y="1"/>
                  </a:cubicBezTo>
                  <a:lnTo>
                    <a:pt x="9425" y="1"/>
                  </a:lnTo>
                  <a:lnTo>
                    <a:pt x="9425" y="2391"/>
                  </a:lnTo>
                  <a:lnTo>
                    <a:pt x="4106" y="2391"/>
                  </a:lnTo>
                  <a:cubicBezTo>
                    <a:pt x="3422" y="2391"/>
                    <a:pt x="3075" y="2738"/>
                    <a:pt x="3075" y="3422"/>
                  </a:cubicBezTo>
                  <a:lnTo>
                    <a:pt x="3075" y="3759"/>
                  </a:lnTo>
                  <a:cubicBezTo>
                    <a:pt x="3075" y="4444"/>
                    <a:pt x="3422" y="4790"/>
                    <a:pt x="4106" y="4790"/>
                  </a:cubicBezTo>
                  <a:lnTo>
                    <a:pt x="7181" y="4790"/>
                  </a:lnTo>
                  <a:cubicBezTo>
                    <a:pt x="8303" y="4790"/>
                    <a:pt x="9124" y="5046"/>
                    <a:pt x="9644" y="5575"/>
                  </a:cubicBezTo>
                  <a:cubicBezTo>
                    <a:pt x="10173" y="6095"/>
                    <a:pt x="10428" y="6916"/>
                    <a:pt x="10428" y="8038"/>
                  </a:cubicBezTo>
                  <a:lnTo>
                    <a:pt x="10428" y="8896"/>
                  </a:lnTo>
                  <a:cubicBezTo>
                    <a:pt x="10428" y="10008"/>
                    <a:pt x="10173" y="10830"/>
                    <a:pt x="9644" y="11359"/>
                  </a:cubicBezTo>
                  <a:cubicBezTo>
                    <a:pt x="9124" y="11879"/>
                    <a:pt x="8303" y="12143"/>
                    <a:pt x="7181" y="12143"/>
                  </a:cubicBezTo>
                  <a:cubicBezTo>
                    <a:pt x="6597" y="12143"/>
                    <a:pt x="5985" y="12134"/>
                    <a:pt x="5338" y="12107"/>
                  </a:cubicBezTo>
                  <a:lnTo>
                    <a:pt x="3760" y="12043"/>
                  </a:lnTo>
                  <a:cubicBezTo>
                    <a:pt x="2601" y="11979"/>
                    <a:pt x="1397" y="11906"/>
                    <a:pt x="156" y="11797"/>
                  </a:cubicBezTo>
                  <a:close/>
                </a:path>
              </a:pathLst>
            </a:custGeom>
            <a:noFill/>
            <a:ln cap="flat" cmpd="sng" w="19050">
              <a:solidFill>
                <a:schemeClr val="lt2"/>
              </a:solidFill>
              <a:prstDash val="solid"/>
              <a:miter lim="912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2"/>
        </a:solidFill>
      </p:bgPr>
    </p:bg>
    <p:spTree>
      <p:nvGrpSpPr>
        <p:cNvPr id="98" name="Shape 98"/>
        <p:cNvGrpSpPr/>
        <p:nvPr/>
      </p:nvGrpSpPr>
      <p:grpSpPr>
        <a:xfrm>
          <a:off x="0" y="0"/>
          <a:ext cx="0" cy="0"/>
          <a:chOff x="0" y="0"/>
          <a:chExt cx="0" cy="0"/>
        </a:xfrm>
      </p:grpSpPr>
      <p:sp>
        <p:nvSpPr>
          <p:cNvPr id="99" name="Google Shape;99;p18"/>
          <p:cNvSpPr txBox="1"/>
          <p:nvPr>
            <p:ph type="title"/>
          </p:nvPr>
        </p:nvSpPr>
        <p:spPr>
          <a:xfrm>
            <a:off x="540000" y="445025"/>
            <a:ext cx="806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0" name="Google Shape;100;p18"/>
          <p:cNvSpPr txBox="1"/>
          <p:nvPr>
            <p:ph idx="1" type="body"/>
          </p:nvPr>
        </p:nvSpPr>
        <p:spPr>
          <a:xfrm>
            <a:off x="540000" y="1387075"/>
            <a:ext cx="8064000" cy="3181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200"/>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1" name="Google Shape;101;p18"/>
          <p:cNvSpPr/>
          <p:nvPr/>
        </p:nvSpPr>
        <p:spPr>
          <a:xfrm>
            <a:off x="8059703" y="-2100"/>
            <a:ext cx="1084200" cy="1084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p:nvPr/>
        </p:nvSpPr>
        <p:spPr>
          <a:xfrm>
            <a:off x="8091770" y="32634"/>
            <a:ext cx="1020305" cy="1014951"/>
          </a:xfrm>
          <a:custGeom>
            <a:rect b="b" l="l" r="r" t="t"/>
            <a:pathLst>
              <a:path extrusionOk="0" h="97803" w="98319">
                <a:moveTo>
                  <a:pt x="49175" y="1"/>
                </a:moveTo>
                <a:cubicBezTo>
                  <a:pt x="48727" y="1"/>
                  <a:pt x="48279" y="289"/>
                  <a:pt x="48248" y="866"/>
                </a:cubicBezTo>
                <a:lnTo>
                  <a:pt x="47884" y="5637"/>
                </a:lnTo>
                <a:cubicBezTo>
                  <a:pt x="46030" y="27998"/>
                  <a:pt x="28256" y="45742"/>
                  <a:pt x="5864" y="47595"/>
                </a:cubicBezTo>
                <a:lnTo>
                  <a:pt x="1125" y="47960"/>
                </a:lnTo>
                <a:cubicBezTo>
                  <a:pt x="1" y="48051"/>
                  <a:pt x="1" y="49722"/>
                  <a:pt x="1125" y="49813"/>
                </a:cubicBezTo>
                <a:lnTo>
                  <a:pt x="5864" y="50208"/>
                </a:lnTo>
                <a:cubicBezTo>
                  <a:pt x="28256" y="52061"/>
                  <a:pt x="46000" y="69805"/>
                  <a:pt x="47853" y="92197"/>
                </a:cubicBezTo>
                <a:lnTo>
                  <a:pt x="48218" y="96937"/>
                </a:lnTo>
                <a:cubicBezTo>
                  <a:pt x="48248" y="97514"/>
                  <a:pt x="48696" y="97803"/>
                  <a:pt x="49144" y="97803"/>
                </a:cubicBezTo>
                <a:cubicBezTo>
                  <a:pt x="49593" y="97803"/>
                  <a:pt x="50041" y="97514"/>
                  <a:pt x="50071" y="96937"/>
                </a:cubicBezTo>
                <a:lnTo>
                  <a:pt x="50466" y="92197"/>
                </a:lnTo>
                <a:cubicBezTo>
                  <a:pt x="52319" y="69805"/>
                  <a:pt x="70063" y="52061"/>
                  <a:pt x="92455" y="50238"/>
                </a:cubicBezTo>
                <a:lnTo>
                  <a:pt x="97195" y="49844"/>
                </a:lnTo>
                <a:cubicBezTo>
                  <a:pt x="98319" y="49752"/>
                  <a:pt x="98319" y="48081"/>
                  <a:pt x="97195" y="47990"/>
                </a:cubicBezTo>
                <a:lnTo>
                  <a:pt x="92455" y="47595"/>
                </a:lnTo>
                <a:cubicBezTo>
                  <a:pt x="70063" y="45772"/>
                  <a:pt x="52319" y="27998"/>
                  <a:pt x="50497" y="5637"/>
                </a:cubicBezTo>
                <a:lnTo>
                  <a:pt x="50102" y="866"/>
                </a:lnTo>
                <a:cubicBezTo>
                  <a:pt x="50071" y="289"/>
                  <a:pt x="49623" y="1"/>
                  <a:pt x="491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p:nvPr/>
        </p:nvSpPr>
        <p:spPr>
          <a:xfrm>
            <a:off x="7557995" y="38335"/>
            <a:ext cx="501600" cy="50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a:off x="7056288" y="38335"/>
            <a:ext cx="501600" cy="50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a:off x="7557995" y="480585"/>
            <a:ext cx="501600" cy="50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a:off x="7056288" y="480585"/>
            <a:ext cx="501600" cy="50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2"/>
        </a:solidFill>
      </p:bgPr>
    </p:bg>
    <p:spTree>
      <p:nvGrpSpPr>
        <p:cNvPr id="107" name="Shape 107"/>
        <p:cNvGrpSpPr/>
        <p:nvPr/>
      </p:nvGrpSpPr>
      <p:grpSpPr>
        <a:xfrm>
          <a:off x="0" y="0"/>
          <a:ext cx="0" cy="0"/>
          <a:chOff x="0" y="0"/>
          <a:chExt cx="0" cy="0"/>
        </a:xfrm>
      </p:grpSpPr>
      <p:sp>
        <p:nvSpPr>
          <p:cNvPr id="108" name="Google Shape;108;p19"/>
          <p:cNvSpPr txBox="1"/>
          <p:nvPr>
            <p:ph type="title"/>
          </p:nvPr>
        </p:nvSpPr>
        <p:spPr>
          <a:xfrm>
            <a:off x="540000" y="445025"/>
            <a:ext cx="435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 name="Google Shape;109;p19"/>
          <p:cNvSpPr txBox="1"/>
          <p:nvPr>
            <p:ph idx="1" type="subTitle"/>
          </p:nvPr>
        </p:nvSpPr>
        <p:spPr>
          <a:xfrm>
            <a:off x="3527250" y="1920775"/>
            <a:ext cx="3374400" cy="8508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None/>
              <a:defRPr/>
            </a:lvl1pPr>
            <a:lvl2pPr lvl="1" marR="50800" rtl="0">
              <a:lnSpc>
                <a:spcPct val="100000"/>
              </a:lnSpc>
              <a:spcBef>
                <a:spcPts val="1000"/>
              </a:spcBef>
              <a:spcAft>
                <a:spcPts val="0"/>
              </a:spcAft>
              <a:buNone/>
              <a:defRPr/>
            </a:lvl2pPr>
            <a:lvl3pPr lvl="2" marR="50800" rtl="0">
              <a:lnSpc>
                <a:spcPct val="100000"/>
              </a:lnSpc>
              <a:spcBef>
                <a:spcPts val="1000"/>
              </a:spcBef>
              <a:spcAft>
                <a:spcPts val="0"/>
              </a:spcAft>
              <a:buNone/>
              <a:defRPr/>
            </a:lvl3pPr>
            <a:lvl4pPr lvl="3" marR="50800" rtl="0">
              <a:lnSpc>
                <a:spcPct val="100000"/>
              </a:lnSpc>
              <a:spcBef>
                <a:spcPts val="1000"/>
              </a:spcBef>
              <a:spcAft>
                <a:spcPts val="0"/>
              </a:spcAft>
              <a:buNone/>
              <a:defRPr/>
            </a:lvl4pPr>
            <a:lvl5pPr lvl="4" marR="50800" rtl="0">
              <a:lnSpc>
                <a:spcPct val="100000"/>
              </a:lnSpc>
              <a:spcBef>
                <a:spcPts val="1000"/>
              </a:spcBef>
              <a:spcAft>
                <a:spcPts val="0"/>
              </a:spcAft>
              <a:buNone/>
              <a:defRPr/>
            </a:lvl5pPr>
            <a:lvl6pPr lvl="5" marR="50800" rtl="0">
              <a:lnSpc>
                <a:spcPct val="100000"/>
              </a:lnSpc>
              <a:spcBef>
                <a:spcPts val="1000"/>
              </a:spcBef>
              <a:spcAft>
                <a:spcPts val="0"/>
              </a:spcAft>
              <a:buNone/>
              <a:defRPr/>
            </a:lvl6pPr>
            <a:lvl7pPr lvl="6" marR="50800" rtl="0">
              <a:lnSpc>
                <a:spcPct val="100000"/>
              </a:lnSpc>
              <a:spcBef>
                <a:spcPts val="1000"/>
              </a:spcBef>
              <a:spcAft>
                <a:spcPts val="0"/>
              </a:spcAft>
              <a:buNone/>
              <a:defRPr/>
            </a:lvl7pPr>
            <a:lvl8pPr lvl="7" marR="50800" rtl="0">
              <a:lnSpc>
                <a:spcPct val="100000"/>
              </a:lnSpc>
              <a:spcBef>
                <a:spcPts val="1000"/>
              </a:spcBef>
              <a:spcAft>
                <a:spcPts val="0"/>
              </a:spcAft>
              <a:buNone/>
              <a:defRPr/>
            </a:lvl8pPr>
            <a:lvl9pPr lvl="8" marR="50800" rtl="0">
              <a:lnSpc>
                <a:spcPct val="100000"/>
              </a:lnSpc>
              <a:spcBef>
                <a:spcPts val="1000"/>
              </a:spcBef>
              <a:spcAft>
                <a:spcPts val="1000"/>
              </a:spcAft>
              <a:buNone/>
              <a:defRPr/>
            </a:lvl9pPr>
          </a:lstStyle>
          <a:p/>
        </p:txBody>
      </p:sp>
      <p:sp>
        <p:nvSpPr>
          <p:cNvPr id="110" name="Google Shape;110;p19"/>
          <p:cNvSpPr txBox="1"/>
          <p:nvPr>
            <p:ph idx="2" type="subTitle"/>
          </p:nvPr>
        </p:nvSpPr>
        <p:spPr>
          <a:xfrm>
            <a:off x="3527250" y="1485150"/>
            <a:ext cx="2029800" cy="36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2000">
                <a:latin typeface="Russo One"/>
                <a:ea typeface="Russo One"/>
                <a:cs typeface="Russo One"/>
                <a:sym typeface="Russo One"/>
              </a:defRPr>
            </a:lvl1pPr>
            <a:lvl2pPr lvl="1" rtl="0">
              <a:lnSpc>
                <a:spcPct val="100000"/>
              </a:lnSpc>
              <a:spcBef>
                <a:spcPts val="0"/>
              </a:spcBef>
              <a:spcAft>
                <a:spcPts val="0"/>
              </a:spcAft>
              <a:buNone/>
              <a:defRPr sz="2000">
                <a:latin typeface="Russo One"/>
                <a:ea typeface="Russo One"/>
                <a:cs typeface="Russo One"/>
                <a:sym typeface="Russo One"/>
              </a:defRPr>
            </a:lvl2pPr>
            <a:lvl3pPr lvl="2" rtl="0">
              <a:lnSpc>
                <a:spcPct val="100000"/>
              </a:lnSpc>
              <a:spcBef>
                <a:spcPts val="0"/>
              </a:spcBef>
              <a:spcAft>
                <a:spcPts val="0"/>
              </a:spcAft>
              <a:buNone/>
              <a:defRPr sz="2000">
                <a:latin typeface="Russo One"/>
                <a:ea typeface="Russo One"/>
                <a:cs typeface="Russo One"/>
                <a:sym typeface="Russo One"/>
              </a:defRPr>
            </a:lvl3pPr>
            <a:lvl4pPr lvl="3" rtl="0">
              <a:lnSpc>
                <a:spcPct val="100000"/>
              </a:lnSpc>
              <a:spcBef>
                <a:spcPts val="0"/>
              </a:spcBef>
              <a:spcAft>
                <a:spcPts val="0"/>
              </a:spcAft>
              <a:buNone/>
              <a:defRPr sz="2000">
                <a:latin typeface="Russo One"/>
                <a:ea typeface="Russo One"/>
                <a:cs typeface="Russo One"/>
                <a:sym typeface="Russo One"/>
              </a:defRPr>
            </a:lvl4pPr>
            <a:lvl5pPr lvl="4" rtl="0">
              <a:lnSpc>
                <a:spcPct val="100000"/>
              </a:lnSpc>
              <a:spcBef>
                <a:spcPts val="0"/>
              </a:spcBef>
              <a:spcAft>
                <a:spcPts val="0"/>
              </a:spcAft>
              <a:buNone/>
              <a:defRPr sz="2000">
                <a:latin typeface="Russo One"/>
                <a:ea typeface="Russo One"/>
                <a:cs typeface="Russo One"/>
                <a:sym typeface="Russo One"/>
              </a:defRPr>
            </a:lvl5pPr>
            <a:lvl6pPr lvl="5" rtl="0">
              <a:lnSpc>
                <a:spcPct val="100000"/>
              </a:lnSpc>
              <a:spcBef>
                <a:spcPts val="0"/>
              </a:spcBef>
              <a:spcAft>
                <a:spcPts val="0"/>
              </a:spcAft>
              <a:buNone/>
              <a:defRPr sz="2000">
                <a:latin typeface="Russo One"/>
                <a:ea typeface="Russo One"/>
                <a:cs typeface="Russo One"/>
                <a:sym typeface="Russo One"/>
              </a:defRPr>
            </a:lvl6pPr>
            <a:lvl7pPr lvl="6" rtl="0">
              <a:lnSpc>
                <a:spcPct val="100000"/>
              </a:lnSpc>
              <a:spcBef>
                <a:spcPts val="0"/>
              </a:spcBef>
              <a:spcAft>
                <a:spcPts val="0"/>
              </a:spcAft>
              <a:buNone/>
              <a:defRPr sz="2000">
                <a:latin typeface="Russo One"/>
                <a:ea typeface="Russo One"/>
                <a:cs typeface="Russo One"/>
                <a:sym typeface="Russo One"/>
              </a:defRPr>
            </a:lvl7pPr>
            <a:lvl8pPr lvl="7" rtl="0">
              <a:lnSpc>
                <a:spcPct val="100000"/>
              </a:lnSpc>
              <a:spcBef>
                <a:spcPts val="0"/>
              </a:spcBef>
              <a:spcAft>
                <a:spcPts val="0"/>
              </a:spcAft>
              <a:buNone/>
              <a:defRPr sz="2000">
                <a:latin typeface="Russo One"/>
                <a:ea typeface="Russo One"/>
                <a:cs typeface="Russo One"/>
                <a:sym typeface="Russo One"/>
              </a:defRPr>
            </a:lvl8pPr>
            <a:lvl9pPr lvl="8" rtl="0">
              <a:lnSpc>
                <a:spcPct val="100000"/>
              </a:lnSpc>
              <a:spcBef>
                <a:spcPts val="0"/>
              </a:spcBef>
              <a:spcAft>
                <a:spcPts val="0"/>
              </a:spcAft>
              <a:buNone/>
              <a:defRPr sz="2000">
                <a:latin typeface="Russo One"/>
                <a:ea typeface="Russo One"/>
                <a:cs typeface="Russo One"/>
                <a:sym typeface="Russo One"/>
              </a:defRPr>
            </a:lvl9pPr>
          </a:lstStyle>
          <a:p/>
        </p:txBody>
      </p:sp>
      <p:sp>
        <p:nvSpPr>
          <p:cNvPr id="111" name="Google Shape;111;p19"/>
          <p:cNvSpPr txBox="1"/>
          <p:nvPr>
            <p:ph idx="3" type="subTitle"/>
          </p:nvPr>
        </p:nvSpPr>
        <p:spPr>
          <a:xfrm flipH="1">
            <a:off x="2242350" y="3590700"/>
            <a:ext cx="3374400" cy="850800"/>
          </a:xfrm>
          <a:prstGeom prst="rect">
            <a:avLst/>
          </a:prstGeom>
        </p:spPr>
        <p:txBody>
          <a:bodyPr anchorCtr="0" anchor="t" bIns="91425" lIns="91425" spcFirstLastPara="1" rIns="91425" wrap="square" tIns="91425">
            <a:noAutofit/>
          </a:bodyPr>
          <a:lstStyle>
            <a:lvl1pPr lvl="0" marR="50800" rtl="0" algn="r">
              <a:lnSpc>
                <a:spcPct val="100000"/>
              </a:lnSpc>
              <a:spcBef>
                <a:spcPts val="0"/>
              </a:spcBef>
              <a:spcAft>
                <a:spcPts val="0"/>
              </a:spcAft>
              <a:buNone/>
              <a:defRPr/>
            </a:lvl1pPr>
            <a:lvl2pPr lvl="1" marR="50800" rtl="0" algn="r">
              <a:lnSpc>
                <a:spcPct val="100000"/>
              </a:lnSpc>
              <a:spcBef>
                <a:spcPts val="1000"/>
              </a:spcBef>
              <a:spcAft>
                <a:spcPts val="0"/>
              </a:spcAft>
              <a:buNone/>
              <a:defRPr/>
            </a:lvl2pPr>
            <a:lvl3pPr lvl="2" marR="50800" rtl="0" algn="r">
              <a:lnSpc>
                <a:spcPct val="100000"/>
              </a:lnSpc>
              <a:spcBef>
                <a:spcPts val="1000"/>
              </a:spcBef>
              <a:spcAft>
                <a:spcPts val="0"/>
              </a:spcAft>
              <a:buNone/>
              <a:defRPr/>
            </a:lvl3pPr>
            <a:lvl4pPr lvl="3" marR="50800" rtl="0" algn="r">
              <a:lnSpc>
                <a:spcPct val="100000"/>
              </a:lnSpc>
              <a:spcBef>
                <a:spcPts val="1000"/>
              </a:spcBef>
              <a:spcAft>
                <a:spcPts val="0"/>
              </a:spcAft>
              <a:buNone/>
              <a:defRPr/>
            </a:lvl4pPr>
            <a:lvl5pPr lvl="4" marR="50800" rtl="0" algn="r">
              <a:lnSpc>
                <a:spcPct val="100000"/>
              </a:lnSpc>
              <a:spcBef>
                <a:spcPts val="1000"/>
              </a:spcBef>
              <a:spcAft>
                <a:spcPts val="0"/>
              </a:spcAft>
              <a:buNone/>
              <a:defRPr/>
            </a:lvl5pPr>
            <a:lvl6pPr lvl="5" marR="50800" rtl="0" algn="r">
              <a:lnSpc>
                <a:spcPct val="100000"/>
              </a:lnSpc>
              <a:spcBef>
                <a:spcPts val="1000"/>
              </a:spcBef>
              <a:spcAft>
                <a:spcPts val="0"/>
              </a:spcAft>
              <a:buNone/>
              <a:defRPr/>
            </a:lvl6pPr>
            <a:lvl7pPr lvl="6" marR="50800" rtl="0" algn="r">
              <a:lnSpc>
                <a:spcPct val="100000"/>
              </a:lnSpc>
              <a:spcBef>
                <a:spcPts val="1000"/>
              </a:spcBef>
              <a:spcAft>
                <a:spcPts val="0"/>
              </a:spcAft>
              <a:buNone/>
              <a:defRPr/>
            </a:lvl7pPr>
            <a:lvl8pPr lvl="7" marR="50800" rtl="0" algn="r">
              <a:lnSpc>
                <a:spcPct val="100000"/>
              </a:lnSpc>
              <a:spcBef>
                <a:spcPts val="1000"/>
              </a:spcBef>
              <a:spcAft>
                <a:spcPts val="0"/>
              </a:spcAft>
              <a:buNone/>
              <a:defRPr/>
            </a:lvl8pPr>
            <a:lvl9pPr lvl="8" marR="50800" rtl="0" algn="r">
              <a:lnSpc>
                <a:spcPct val="100000"/>
              </a:lnSpc>
              <a:spcBef>
                <a:spcPts val="1000"/>
              </a:spcBef>
              <a:spcAft>
                <a:spcPts val="1000"/>
              </a:spcAft>
              <a:buNone/>
              <a:defRPr/>
            </a:lvl9pPr>
          </a:lstStyle>
          <a:p/>
        </p:txBody>
      </p:sp>
      <p:sp>
        <p:nvSpPr>
          <p:cNvPr id="112" name="Google Shape;112;p19"/>
          <p:cNvSpPr txBox="1"/>
          <p:nvPr>
            <p:ph idx="4" type="subTitle"/>
          </p:nvPr>
        </p:nvSpPr>
        <p:spPr>
          <a:xfrm flipH="1">
            <a:off x="3586950" y="3155075"/>
            <a:ext cx="2029800" cy="36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2000">
                <a:latin typeface="Russo One"/>
                <a:ea typeface="Russo One"/>
                <a:cs typeface="Russo One"/>
                <a:sym typeface="Russo One"/>
              </a:defRPr>
            </a:lvl1pPr>
            <a:lvl2pPr lvl="1" rtl="0" algn="r">
              <a:lnSpc>
                <a:spcPct val="100000"/>
              </a:lnSpc>
              <a:spcBef>
                <a:spcPts val="0"/>
              </a:spcBef>
              <a:spcAft>
                <a:spcPts val="0"/>
              </a:spcAft>
              <a:buNone/>
              <a:defRPr sz="2000">
                <a:latin typeface="Russo One"/>
                <a:ea typeface="Russo One"/>
                <a:cs typeface="Russo One"/>
                <a:sym typeface="Russo One"/>
              </a:defRPr>
            </a:lvl2pPr>
            <a:lvl3pPr lvl="2" rtl="0" algn="r">
              <a:lnSpc>
                <a:spcPct val="100000"/>
              </a:lnSpc>
              <a:spcBef>
                <a:spcPts val="0"/>
              </a:spcBef>
              <a:spcAft>
                <a:spcPts val="0"/>
              </a:spcAft>
              <a:buNone/>
              <a:defRPr sz="2000">
                <a:latin typeface="Russo One"/>
                <a:ea typeface="Russo One"/>
                <a:cs typeface="Russo One"/>
                <a:sym typeface="Russo One"/>
              </a:defRPr>
            </a:lvl3pPr>
            <a:lvl4pPr lvl="3" rtl="0" algn="r">
              <a:lnSpc>
                <a:spcPct val="100000"/>
              </a:lnSpc>
              <a:spcBef>
                <a:spcPts val="0"/>
              </a:spcBef>
              <a:spcAft>
                <a:spcPts val="0"/>
              </a:spcAft>
              <a:buNone/>
              <a:defRPr sz="2000">
                <a:latin typeface="Russo One"/>
                <a:ea typeface="Russo One"/>
                <a:cs typeface="Russo One"/>
                <a:sym typeface="Russo One"/>
              </a:defRPr>
            </a:lvl4pPr>
            <a:lvl5pPr lvl="4" rtl="0" algn="r">
              <a:lnSpc>
                <a:spcPct val="100000"/>
              </a:lnSpc>
              <a:spcBef>
                <a:spcPts val="0"/>
              </a:spcBef>
              <a:spcAft>
                <a:spcPts val="0"/>
              </a:spcAft>
              <a:buNone/>
              <a:defRPr sz="2000">
                <a:latin typeface="Russo One"/>
                <a:ea typeface="Russo One"/>
                <a:cs typeface="Russo One"/>
                <a:sym typeface="Russo One"/>
              </a:defRPr>
            </a:lvl5pPr>
            <a:lvl6pPr lvl="5" rtl="0" algn="r">
              <a:lnSpc>
                <a:spcPct val="100000"/>
              </a:lnSpc>
              <a:spcBef>
                <a:spcPts val="0"/>
              </a:spcBef>
              <a:spcAft>
                <a:spcPts val="0"/>
              </a:spcAft>
              <a:buNone/>
              <a:defRPr sz="2000">
                <a:latin typeface="Russo One"/>
                <a:ea typeface="Russo One"/>
                <a:cs typeface="Russo One"/>
                <a:sym typeface="Russo One"/>
              </a:defRPr>
            </a:lvl6pPr>
            <a:lvl7pPr lvl="6" rtl="0" algn="r">
              <a:lnSpc>
                <a:spcPct val="100000"/>
              </a:lnSpc>
              <a:spcBef>
                <a:spcPts val="0"/>
              </a:spcBef>
              <a:spcAft>
                <a:spcPts val="0"/>
              </a:spcAft>
              <a:buNone/>
              <a:defRPr sz="2000">
                <a:latin typeface="Russo One"/>
                <a:ea typeface="Russo One"/>
                <a:cs typeface="Russo One"/>
                <a:sym typeface="Russo One"/>
              </a:defRPr>
            </a:lvl7pPr>
            <a:lvl8pPr lvl="7" rtl="0" algn="r">
              <a:lnSpc>
                <a:spcPct val="100000"/>
              </a:lnSpc>
              <a:spcBef>
                <a:spcPts val="0"/>
              </a:spcBef>
              <a:spcAft>
                <a:spcPts val="0"/>
              </a:spcAft>
              <a:buNone/>
              <a:defRPr sz="2000">
                <a:latin typeface="Russo One"/>
                <a:ea typeface="Russo One"/>
                <a:cs typeface="Russo One"/>
                <a:sym typeface="Russo One"/>
              </a:defRPr>
            </a:lvl8pPr>
            <a:lvl9pPr lvl="8" rtl="0" algn="r">
              <a:lnSpc>
                <a:spcPct val="100000"/>
              </a:lnSpc>
              <a:spcBef>
                <a:spcPts val="0"/>
              </a:spcBef>
              <a:spcAft>
                <a:spcPts val="0"/>
              </a:spcAft>
              <a:buNone/>
              <a:defRPr sz="2000">
                <a:latin typeface="Russo One"/>
                <a:ea typeface="Russo One"/>
                <a:cs typeface="Russo One"/>
                <a:sym typeface="Russo One"/>
              </a:defRPr>
            </a:lvl9pPr>
          </a:lstStyle>
          <a:p/>
        </p:txBody>
      </p:sp>
      <p:sp>
        <p:nvSpPr>
          <p:cNvPr id="113" name="Google Shape;113;p19"/>
          <p:cNvSpPr/>
          <p:nvPr/>
        </p:nvSpPr>
        <p:spPr>
          <a:xfrm flipH="1" rot="-5400000">
            <a:off x="11" y="3896989"/>
            <a:ext cx="1246500" cy="12465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p:nvPr/>
        </p:nvSpPr>
        <p:spPr>
          <a:xfrm flipH="1" rot="-5400000">
            <a:off x="36865" y="3936932"/>
            <a:ext cx="1172946" cy="1166790"/>
          </a:xfrm>
          <a:custGeom>
            <a:rect b="b" l="l" r="r" t="t"/>
            <a:pathLst>
              <a:path extrusionOk="0" h="97803" w="98319">
                <a:moveTo>
                  <a:pt x="49175" y="1"/>
                </a:moveTo>
                <a:cubicBezTo>
                  <a:pt x="48727" y="1"/>
                  <a:pt x="48279" y="289"/>
                  <a:pt x="48248" y="866"/>
                </a:cubicBezTo>
                <a:lnTo>
                  <a:pt x="47884" y="5637"/>
                </a:lnTo>
                <a:cubicBezTo>
                  <a:pt x="46030" y="27998"/>
                  <a:pt x="28256" y="45742"/>
                  <a:pt x="5864" y="47595"/>
                </a:cubicBezTo>
                <a:lnTo>
                  <a:pt x="1125" y="47960"/>
                </a:lnTo>
                <a:cubicBezTo>
                  <a:pt x="1" y="48051"/>
                  <a:pt x="1" y="49722"/>
                  <a:pt x="1125" y="49813"/>
                </a:cubicBezTo>
                <a:lnTo>
                  <a:pt x="5864" y="50208"/>
                </a:lnTo>
                <a:cubicBezTo>
                  <a:pt x="28256" y="52061"/>
                  <a:pt x="46000" y="69805"/>
                  <a:pt x="47853" y="92197"/>
                </a:cubicBezTo>
                <a:lnTo>
                  <a:pt x="48218" y="96937"/>
                </a:lnTo>
                <a:cubicBezTo>
                  <a:pt x="48248" y="97514"/>
                  <a:pt x="48696" y="97803"/>
                  <a:pt x="49144" y="97803"/>
                </a:cubicBezTo>
                <a:cubicBezTo>
                  <a:pt x="49593" y="97803"/>
                  <a:pt x="50041" y="97514"/>
                  <a:pt x="50071" y="96937"/>
                </a:cubicBezTo>
                <a:lnTo>
                  <a:pt x="50466" y="92197"/>
                </a:lnTo>
                <a:cubicBezTo>
                  <a:pt x="52319" y="69805"/>
                  <a:pt x="70063" y="52061"/>
                  <a:pt x="92455" y="50238"/>
                </a:cubicBezTo>
                <a:lnTo>
                  <a:pt x="97195" y="49844"/>
                </a:lnTo>
                <a:cubicBezTo>
                  <a:pt x="98319" y="49752"/>
                  <a:pt x="98319" y="48081"/>
                  <a:pt x="97195" y="47990"/>
                </a:cubicBezTo>
                <a:lnTo>
                  <a:pt x="92455" y="47595"/>
                </a:lnTo>
                <a:cubicBezTo>
                  <a:pt x="70063" y="45772"/>
                  <a:pt x="52319" y="27998"/>
                  <a:pt x="50497" y="5637"/>
                </a:cubicBezTo>
                <a:lnTo>
                  <a:pt x="50102" y="866"/>
                </a:lnTo>
                <a:cubicBezTo>
                  <a:pt x="50071" y="289"/>
                  <a:pt x="49623" y="1"/>
                  <a:pt x="491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9"/>
          <p:cNvSpPr/>
          <p:nvPr/>
        </p:nvSpPr>
        <p:spPr>
          <a:xfrm flipH="1" rot="-5400000">
            <a:off x="46497" y="3320200"/>
            <a:ext cx="576900" cy="5769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9"/>
          <p:cNvSpPr/>
          <p:nvPr/>
        </p:nvSpPr>
        <p:spPr>
          <a:xfrm flipH="1" rot="-5400000">
            <a:off x="46497" y="2743411"/>
            <a:ext cx="576900" cy="5769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p:nvPr/>
        </p:nvSpPr>
        <p:spPr>
          <a:xfrm flipH="1" rot="-5400000">
            <a:off x="623292" y="3320200"/>
            <a:ext cx="576900" cy="5769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p:nvPr/>
        </p:nvSpPr>
        <p:spPr>
          <a:xfrm flipH="1" rot="-5400000">
            <a:off x="623292" y="2743411"/>
            <a:ext cx="576900" cy="5769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119" name="Shape 119"/>
        <p:cNvGrpSpPr/>
        <p:nvPr/>
      </p:nvGrpSpPr>
      <p:grpSpPr>
        <a:xfrm>
          <a:off x="0" y="0"/>
          <a:ext cx="0" cy="0"/>
          <a:chOff x="0" y="0"/>
          <a:chExt cx="0" cy="0"/>
        </a:xfrm>
      </p:grpSpPr>
      <p:sp>
        <p:nvSpPr>
          <p:cNvPr id="120" name="Google Shape;120;p20"/>
          <p:cNvSpPr txBox="1"/>
          <p:nvPr>
            <p:ph type="title"/>
          </p:nvPr>
        </p:nvSpPr>
        <p:spPr>
          <a:xfrm>
            <a:off x="540000" y="445025"/>
            <a:ext cx="4935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1" name="Google Shape;121;p20"/>
          <p:cNvSpPr/>
          <p:nvPr/>
        </p:nvSpPr>
        <p:spPr>
          <a:xfrm rot="382727">
            <a:off x="8013885" y="-897063"/>
            <a:ext cx="2189080" cy="2189830"/>
          </a:xfrm>
          <a:custGeom>
            <a:rect b="b" l="l" r="r" t="t"/>
            <a:pathLst>
              <a:path extrusionOk="0" h="87594" w="87564">
                <a:moveTo>
                  <a:pt x="44086" y="0"/>
                </a:moveTo>
                <a:lnTo>
                  <a:pt x="39741" y="28226"/>
                </a:lnTo>
                <a:lnTo>
                  <a:pt x="22149" y="5712"/>
                </a:lnTo>
                <a:lnTo>
                  <a:pt x="32480" y="32358"/>
                </a:lnTo>
                <a:lnTo>
                  <a:pt x="6016" y="21633"/>
                </a:lnTo>
                <a:lnTo>
                  <a:pt x="28287" y="39528"/>
                </a:lnTo>
                <a:lnTo>
                  <a:pt x="1" y="43478"/>
                </a:lnTo>
                <a:lnTo>
                  <a:pt x="28196" y="47853"/>
                </a:lnTo>
                <a:lnTo>
                  <a:pt x="5712" y="65414"/>
                </a:lnTo>
                <a:lnTo>
                  <a:pt x="5712" y="65414"/>
                </a:lnTo>
                <a:lnTo>
                  <a:pt x="32328" y="55114"/>
                </a:lnTo>
                <a:lnTo>
                  <a:pt x="21633" y="81578"/>
                </a:lnTo>
                <a:lnTo>
                  <a:pt x="39498" y="59307"/>
                </a:lnTo>
                <a:lnTo>
                  <a:pt x="43478" y="87594"/>
                </a:lnTo>
                <a:lnTo>
                  <a:pt x="47823" y="59368"/>
                </a:lnTo>
                <a:lnTo>
                  <a:pt x="65414" y="81851"/>
                </a:lnTo>
                <a:lnTo>
                  <a:pt x="55084" y="55236"/>
                </a:lnTo>
                <a:lnTo>
                  <a:pt x="81578" y="65931"/>
                </a:lnTo>
                <a:lnTo>
                  <a:pt x="59307" y="48066"/>
                </a:lnTo>
                <a:lnTo>
                  <a:pt x="87563" y="44116"/>
                </a:lnTo>
                <a:lnTo>
                  <a:pt x="59368" y="39741"/>
                </a:lnTo>
                <a:lnTo>
                  <a:pt x="81851" y="22149"/>
                </a:lnTo>
                <a:lnTo>
                  <a:pt x="81851" y="22149"/>
                </a:lnTo>
                <a:lnTo>
                  <a:pt x="55236" y="32479"/>
                </a:lnTo>
                <a:lnTo>
                  <a:pt x="65931" y="6016"/>
                </a:lnTo>
                <a:lnTo>
                  <a:pt x="48066" y="28286"/>
                </a:lnTo>
                <a:lnTo>
                  <a:pt x="440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a:off x="6674650" y="164188"/>
            <a:ext cx="755582" cy="751616"/>
          </a:xfrm>
          <a:custGeom>
            <a:rect b="b" l="l" r="r" t="t"/>
            <a:pathLst>
              <a:path extrusionOk="0" h="97803" w="98319">
                <a:moveTo>
                  <a:pt x="49175" y="1"/>
                </a:moveTo>
                <a:cubicBezTo>
                  <a:pt x="48727" y="1"/>
                  <a:pt x="48279" y="289"/>
                  <a:pt x="48248" y="866"/>
                </a:cubicBezTo>
                <a:lnTo>
                  <a:pt x="47884" y="5637"/>
                </a:lnTo>
                <a:cubicBezTo>
                  <a:pt x="46030" y="27998"/>
                  <a:pt x="28256" y="45742"/>
                  <a:pt x="5864" y="47595"/>
                </a:cubicBezTo>
                <a:lnTo>
                  <a:pt x="1125" y="47960"/>
                </a:lnTo>
                <a:cubicBezTo>
                  <a:pt x="1" y="48051"/>
                  <a:pt x="1" y="49722"/>
                  <a:pt x="1125" y="49813"/>
                </a:cubicBezTo>
                <a:lnTo>
                  <a:pt x="5864" y="50208"/>
                </a:lnTo>
                <a:cubicBezTo>
                  <a:pt x="28256" y="52061"/>
                  <a:pt x="46000" y="69805"/>
                  <a:pt x="47853" y="92197"/>
                </a:cubicBezTo>
                <a:lnTo>
                  <a:pt x="48218" y="96937"/>
                </a:lnTo>
                <a:cubicBezTo>
                  <a:pt x="48248" y="97514"/>
                  <a:pt x="48696" y="97803"/>
                  <a:pt x="49144" y="97803"/>
                </a:cubicBezTo>
                <a:cubicBezTo>
                  <a:pt x="49593" y="97803"/>
                  <a:pt x="50041" y="97514"/>
                  <a:pt x="50071" y="96937"/>
                </a:cubicBezTo>
                <a:lnTo>
                  <a:pt x="50466" y="92197"/>
                </a:lnTo>
                <a:cubicBezTo>
                  <a:pt x="52319" y="69805"/>
                  <a:pt x="70063" y="52061"/>
                  <a:pt x="92455" y="50238"/>
                </a:cubicBezTo>
                <a:lnTo>
                  <a:pt x="97195" y="49844"/>
                </a:lnTo>
                <a:cubicBezTo>
                  <a:pt x="98319" y="49752"/>
                  <a:pt x="98319" y="48081"/>
                  <a:pt x="97195" y="47990"/>
                </a:cubicBezTo>
                <a:lnTo>
                  <a:pt x="92455" y="47595"/>
                </a:lnTo>
                <a:cubicBezTo>
                  <a:pt x="70063" y="45772"/>
                  <a:pt x="52319" y="27998"/>
                  <a:pt x="50497" y="5637"/>
                </a:cubicBezTo>
                <a:lnTo>
                  <a:pt x="50102" y="866"/>
                </a:lnTo>
                <a:cubicBezTo>
                  <a:pt x="50071" y="289"/>
                  <a:pt x="49623" y="1"/>
                  <a:pt x="49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2"/>
        </a:solidFill>
      </p:bgPr>
    </p:bg>
    <p:spTree>
      <p:nvGrpSpPr>
        <p:cNvPr id="123" name="Shape 123"/>
        <p:cNvGrpSpPr/>
        <p:nvPr/>
      </p:nvGrpSpPr>
      <p:grpSpPr>
        <a:xfrm>
          <a:off x="0" y="0"/>
          <a:ext cx="0" cy="0"/>
          <a:chOff x="0" y="0"/>
          <a:chExt cx="0" cy="0"/>
        </a:xfrm>
      </p:grpSpPr>
      <p:sp>
        <p:nvSpPr>
          <p:cNvPr id="124" name="Google Shape;124;p21"/>
          <p:cNvSpPr txBox="1"/>
          <p:nvPr>
            <p:ph type="title"/>
          </p:nvPr>
        </p:nvSpPr>
        <p:spPr>
          <a:xfrm>
            <a:off x="5147150" y="1932600"/>
            <a:ext cx="3540900" cy="6021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accent4"/>
              </a:buClr>
              <a:buSzPts val="3000"/>
              <a:buNone/>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25" name="Google Shape;125;p21"/>
          <p:cNvSpPr txBox="1"/>
          <p:nvPr>
            <p:ph idx="1" type="subTitle"/>
          </p:nvPr>
        </p:nvSpPr>
        <p:spPr>
          <a:xfrm>
            <a:off x="5147150" y="2435013"/>
            <a:ext cx="2935500" cy="72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126" name="Shape 126"/>
        <p:cNvGrpSpPr/>
        <p:nvPr/>
      </p:nvGrpSpPr>
      <p:grpSpPr>
        <a:xfrm>
          <a:off x="0" y="0"/>
          <a:ext cx="0" cy="0"/>
          <a:chOff x="0" y="0"/>
          <a:chExt cx="0" cy="0"/>
        </a:xfrm>
      </p:grpSpPr>
      <p:sp>
        <p:nvSpPr>
          <p:cNvPr id="127" name="Google Shape;127;p22"/>
          <p:cNvSpPr txBox="1"/>
          <p:nvPr>
            <p:ph type="title"/>
          </p:nvPr>
        </p:nvSpPr>
        <p:spPr>
          <a:xfrm>
            <a:off x="86275" y="1775313"/>
            <a:ext cx="8971500" cy="1136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64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8" name="Google Shape;128;p22"/>
          <p:cNvSpPr txBox="1"/>
          <p:nvPr>
            <p:ph idx="1" type="subTitle"/>
          </p:nvPr>
        </p:nvSpPr>
        <p:spPr>
          <a:xfrm>
            <a:off x="1378975" y="2911288"/>
            <a:ext cx="6386100" cy="45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9" name="Shape 129"/>
        <p:cNvGrpSpPr/>
        <p:nvPr/>
      </p:nvGrpSpPr>
      <p:grpSpPr>
        <a:xfrm>
          <a:off x="0" y="0"/>
          <a:ext cx="0" cy="0"/>
          <a:chOff x="0" y="0"/>
          <a:chExt cx="0" cy="0"/>
        </a:xfrm>
      </p:grpSpPr>
      <p:sp>
        <p:nvSpPr>
          <p:cNvPr id="130" name="Google Shape;130;p23"/>
          <p:cNvSpPr txBox="1"/>
          <p:nvPr>
            <p:ph type="title"/>
          </p:nvPr>
        </p:nvSpPr>
        <p:spPr>
          <a:xfrm>
            <a:off x="86275" y="1775313"/>
            <a:ext cx="8971500" cy="1136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64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1" name="Google Shape;131;p23"/>
          <p:cNvSpPr txBox="1"/>
          <p:nvPr>
            <p:ph idx="1" type="subTitle"/>
          </p:nvPr>
        </p:nvSpPr>
        <p:spPr>
          <a:xfrm>
            <a:off x="1378975" y="2911288"/>
            <a:ext cx="6386100" cy="45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24"/>
          <p:cNvSpPr txBox="1"/>
          <p:nvPr>
            <p:ph idx="1" type="body"/>
          </p:nvPr>
        </p:nvSpPr>
        <p:spPr>
          <a:xfrm>
            <a:off x="540000" y="437025"/>
            <a:ext cx="3217800" cy="2108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sz="3300">
                <a:latin typeface="Russo One"/>
                <a:ea typeface="Russo One"/>
                <a:cs typeface="Russo One"/>
                <a:sym typeface="Russo One"/>
              </a:defRPr>
            </a:lvl1pPr>
          </a:lstStyle>
          <a:p/>
        </p:txBody>
      </p:sp>
      <p:sp>
        <p:nvSpPr>
          <p:cNvPr id="134" name="Google Shape;134;p24"/>
          <p:cNvSpPr/>
          <p:nvPr/>
        </p:nvSpPr>
        <p:spPr>
          <a:xfrm>
            <a:off x="-116550" y="4148675"/>
            <a:ext cx="9377100" cy="3345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4"/>
          <p:cNvSpPr/>
          <p:nvPr/>
        </p:nvSpPr>
        <p:spPr>
          <a:xfrm>
            <a:off x="8301300" y="2084105"/>
            <a:ext cx="605399" cy="602222"/>
          </a:xfrm>
          <a:custGeom>
            <a:rect b="b" l="l" r="r" t="t"/>
            <a:pathLst>
              <a:path extrusionOk="0" h="97803" w="98319">
                <a:moveTo>
                  <a:pt x="49175" y="1"/>
                </a:moveTo>
                <a:cubicBezTo>
                  <a:pt x="48727" y="1"/>
                  <a:pt x="48279" y="289"/>
                  <a:pt x="48248" y="866"/>
                </a:cubicBezTo>
                <a:lnTo>
                  <a:pt x="47884" y="5637"/>
                </a:lnTo>
                <a:cubicBezTo>
                  <a:pt x="46030" y="27998"/>
                  <a:pt x="28256" y="45742"/>
                  <a:pt x="5864" y="47595"/>
                </a:cubicBezTo>
                <a:lnTo>
                  <a:pt x="1125" y="47960"/>
                </a:lnTo>
                <a:cubicBezTo>
                  <a:pt x="1" y="48051"/>
                  <a:pt x="1" y="49722"/>
                  <a:pt x="1125" y="49813"/>
                </a:cubicBezTo>
                <a:lnTo>
                  <a:pt x="5864" y="50208"/>
                </a:lnTo>
                <a:cubicBezTo>
                  <a:pt x="28256" y="52061"/>
                  <a:pt x="46000" y="69805"/>
                  <a:pt x="47853" y="92197"/>
                </a:cubicBezTo>
                <a:lnTo>
                  <a:pt x="48218" y="96937"/>
                </a:lnTo>
                <a:cubicBezTo>
                  <a:pt x="48248" y="97514"/>
                  <a:pt x="48696" y="97803"/>
                  <a:pt x="49144" y="97803"/>
                </a:cubicBezTo>
                <a:cubicBezTo>
                  <a:pt x="49593" y="97803"/>
                  <a:pt x="50041" y="97514"/>
                  <a:pt x="50071" y="96937"/>
                </a:cubicBezTo>
                <a:lnTo>
                  <a:pt x="50466" y="92197"/>
                </a:lnTo>
                <a:cubicBezTo>
                  <a:pt x="52319" y="69805"/>
                  <a:pt x="70063" y="52061"/>
                  <a:pt x="92455" y="50238"/>
                </a:cubicBezTo>
                <a:lnTo>
                  <a:pt x="97195" y="49844"/>
                </a:lnTo>
                <a:cubicBezTo>
                  <a:pt x="98319" y="49752"/>
                  <a:pt x="98319" y="48081"/>
                  <a:pt x="97195" y="47990"/>
                </a:cubicBezTo>
                <a:lnTo>
                  <a:pt x="92455" y="47595"/>
                </a:lnTo>
                <a:cubicBezTo>
                  <a:pt x="70063" y="45772"/>
                  <a:pt x="52319" y="27998"/>
                  <a:pt x="50497" y="5637"/>
                </a:cubicBezTo>
                <a:lnTo>
                  <a:pt x="50102" y="866"/>
                </a:lnTo>
                <a:cubicBezTo>
                  <a:pt x="50071" y="289"/>
                  <a:pt x="49623" y="1"/>
                  <a:pt x="491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4"/>
          <p:cNvSpPr/>
          <p:nvPr/>
        </p:nvSpPr>
        <p:spPr>
          <a:xfrm>
            <a:off x="7235700" y="910700"/>
            <a:ext cx="1277901" cy="1271194"/>
          </a:xfrm>
          <a:custGeom>
            <a:rect b="b" l="l" r="r" t="t"/>
            <a:pathLst>
              <a:path extrusionOk="0" h="97803" w="98319">
                <a:moveTo>
                  <a:pt x="49175" y="1"/>
                </a:moveTo>
                <a:cubicBezTo>
                  <a:pt x="48727" y="1"/>
                  <a:pt x="48279" y="289"/>
                  <a:pt x="48248" y="866"/>
                </a:cubicBezTo>
                <a:lnTo>
                  <a:pt x="47884" y="5637"/>
                </a:lnTo>
                <a:cubicBezTo>
                  <a:pt x="46030" y="27998"/>
                  <a:pt x="28256" y="45742"/>
                  <a:pt x="5864" y="47595"/>
                </a:cubicBezTo>
                <a:lnTo>
                  <a:pt x="1125" y="47960"/>
                </a:lnTo>
                <a:cubicBezTo>
                  <a:pt x="1" y="48051"/>
                  <a:pt x="1" y="49722"/>
                  <a:pt x="1125" y="49813"/>
                </a:cubicBezTo>
                <a:lnTo>
                  <a:pt x="5864" y="50208"/>
                </a:lnTo>
                <a:cubicBezTo>
                  <a:pt x="28256" y="52061"/>
                  <a:pt x="46000" y="69805"/>
                  <a:pt x="47853" y="92197"/>
                </a:cubicBezTo>
                <a:lnTo>
                  <a:pt x="48218" y="96937"/>
                </a:lnTo>
                <a:cubicBezTo>
                  <a:pt x="48248" y="97514"/>
                  <a:pt x="48696" y="97803"/>
                  <a:pt x="49144" y="97803"/>
                </a:cubicBezTo>
                <a:cubicBezTo>
                  <a:pt x="49593" y="97803"/>
                  <a:pt x="50041" y="97514"/>
                  <a:pt x="50071" y="96937"/>
                </a:cubicBezTo>
                <a:lnTo>
                  <a:pt x="50466" y="92197"/>
                </a:lnTo>
                <a:cubicBezTo>
                  <a:pt x="52319" y="69805"/>
                  <a:pt x="70063" y="52061"/>
                  <a:pt x="92455" y="50238"/>
                </a:cubicBezTo>
                <a:lnTo>
                  <a:pt x="97195" y="49844"/>
                </a:lnTo>
                <a:cubicBezTo>
                  <a:pt x="98319" y="49752"/>
                  <a:pt x="98319" y="48081"/>
                  <a:pt x="97195" y="47990"/>
                </a:cubicBezTo>
                <a:lnTo>
                  <a:pt x="92455" y="47595"/>
                </a:lnTo>
                <a:cubicBezTo>
                  <a:pt x="70063" y="45772"/>
                  <a:pt x="52319" y="27998"/>
                  <a:pt x="50497" y="5637"/>
                </a:cubicBezTo>
                <a:lnTo>
                  <a:pt x="50102" y="866"/>
                </a:lnTo>
                <a:cubicBezTo>
                  <a:pt x="50071" y="289"/>
                  <a:pt x="49623" y="1"/>
                  <a:pt x="491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2"/>
        </a:solidFill>
      </p:bgPr>
    </p:bg>
    <p:spTree>
      <p:nvGrpSpPr>
        <p:cNvPr id="137" name="Shape 137"/>
        <p:cNvGrpSpPr/>
        <p:nvPr/>
      </p:nvGrpSpPr>
      <p:grpSpPr>
        <a:xfrm>
          <a:off x="0" y="0"/>
          <a:ext cx="0" cy="0"/>
          <a:chOff x="0" y="0"/>
          <a:chExt cx="0" cy="0"/>
        </a:xfrm>
      </p:grpSpPr>
      <p:sp>
        <p:nvSpPr>
          <p:cNvPr id="138" name="Google Shape;138;p25"/>
          <p:cNvSpPr txBox="1"/>
          <p:nvPr>
            <p:ph hasCustomPrompt="1" type="title"/>
          </p:nvPr>
        </p:nvSpPr>
        <p:spPr>
          <a:xfrm>
            <a:off x="2457125" y="1640500"/>
            <a:ext cx="5447700" cy="1410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sz="10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9" name="Google Shape;139;p25"/>
          <p:cNvSpPr txBox="1"/>
          <p:nvPr>
            <p:ph idx="1" type="body"/>
          </p:nvPr>
        </p:nvSpPr>
        <p:spPr>
          <a:xfrm>
            <a:off x="3101850" y="3080625"/>
            <a:ext cx="4802700" cy="4224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40" name="Google Shape;140;p25"/>
          <p:cNvSpPr/>
          <p:nvPr/>
        </p:nvSpPr>
        <p:spPr>
          <a:xfrm flipH="1">
            <a:off x="6722164" y="3782421"/>
            <a:ext cx="995234" cy="990011"/>
          </a:xfrm>
          <a:custGeom>
            <a:rect b="b" l="l" r="r" t="t"/>
            <a:pathLst>
              <a:path extrusionOk="0" h="97803" w="98319">
                <a:moveTo>
                  <a:pt x="49175" y="1"/>
                </a:moveTo>
                <a:cubicBezTo>
                  <a:pt x="48727" y="1"/>
                  <a:pt x="48279" y="289"/>
                  <a:pt x="48248" y="866"/>
                </a:cubicBezTo>
                <a:lnTo>
                  <a:pt x="47884" y="5637"/>
                </a:lnTo>
                <a:cubicBezTo>
                  <a:pt x="46030" y="27998"/>
                  <a:pt x="28256" y="45742"/>
                  <a:pt x="5864" y="47595"/>
                </a:cubicBezTo>
                <a:lnTo>
                  <a:pt x="1125" y="47960"/>
                </a:lnTo>
                <a:cubicBezTo>
                  <a:pt x="1" y="48051"/>
                  <a:pt x="1" y="49722"/>
                  <a:pt x="1125" y="49813"/>
                </a:cubicBezTo>
                <a:lnTo>
                  <a:pt x="5864" y="50208"/>
                </a:lnTo>
                <a:cubicBezTo>
                  <a:pt x="28256" y="52061"/>
                  <a:pt x="46000" y="69805"/>
                  <a:pt x="47853" y="92197"/>
                </a:cubicBezTo>
                <a:lnTo>
                  <a:pt x="48218" y="96937"/>
                </a:lnTo>
                <a:cubicBezTo>
                  <a:pt x="48248" y="97514"/>
                  <a:pt x="48696" y="97803"/>
                  <a:pt x="49144" y="97803"/>
                </a:cubicBezTo>
                <a:cubicBezTo>
                  <a:pt x="49593" y="97803"/>
                  <a:pt x="50041" y="97514"/>
                  <a:pt x="50071" y="96937"/>
                </a:cubicBezTo>
                <a:lnTo>
                  <a:pt x="50466" y="92197"/>
                </a:lnTo>
                <a:cubicBezTo>
                  <a:pt x="52319" y="69805"/>
                  <a:pt x="70063" y="52061"/>
                  <a:pt x="92455" y="50238"/>
                </a:cubicBezTo>
                <a:lnTo>
                  <a:pt x="97195" y="49844"/>
                </a:lnTo>
                <a:cubicBezTo>
                  <a:pt x="98319" y="49752"/>
                  <a:pt x="98319" y="48081"/>
                  <a:pt x="97195" y="47990"/>
                </a:cubicBezTo>
                <a:lnTo>
                  <a:pt x="92455" y="47595"/>
                </a:lnTo>
                <a:cubicBezTo>
                  <a:pt x="70063" y="45772"/>
                  <a:pt x="52319" y="27998"/>
                  <a:pt x="50497" y="5637"/>
                </a:cubicBezTo>
                <a:lnTo>
                  <a:pt x="50102" y="866"/>
                </a:lnTo>
                <a:cubicBezTo>
                  <a:pt x="50071" y="289"/>
                  <a:pt x="49623" y="1"/>
                  <a:pt x="491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5"/>
          <p:cNvSpPr/>
          <p:nvPr/>
        </p:nvSpPr>
        <p:spPr>
          <a:xfrm>
            <a:off x="1704950" y="-942924"/>
            <a:ext cx="2034550" cy="2035247"/>
          </a:xfrm>
          <a:custGeom>
            <a:rect b="b" l="l" r="r" t="t"/>
            <a:pathLst>
              <a:path extrusionOk="0" h="87594" w="87564">
                <a:moveTo>
                  <a:pt x="44086" y="0"/>
                </a:moveTo>
                <a:lnTo>
                  <a:pt x="39741" y="28226"/>
                </a:lnTo>
                <a:lnTo>
                  <a:pt x="22149" y="5712"/>
                </a:lnTo>
                <a:lnTo>
                  <a:pt x="32480" y="32358"/>
                </a:lnTo>
                <a:lnTo>
                  <a:pt x="6016" y="21633"/>
                </a:lnTo>
                <a:lnTo>
                  <a:pt x="28287" y="39528"/>
                </a:lnTo>
                <a:lnTo>
                  <a:pt x="1" y="43478"/>
                </a:lnTo>
                <a:lnTo>
                  <a:pt x="28196" y="47853"/>
                </a:lnTo>
                <a:lnTo>
                  <a:pt x="5712" y="65414"/>
                </a:lnTo>
                <a:lnTo>
                  <a:pt x="5712" y="65414"/>
                </a:lnTo>
                <a:lnTo>
                  <a:pt x="32328" y="55114"/>
                </a:lnTo>
                <a:lnTo>
                  <a:pt x="21633" y="81578"/>
                </a:lnTo>
                <a:lnTo>
                  <a:pt x="39498" y="59307"/>
                </a:lnTo>
                <a:lnTo>
                  <a:pt x="43478" y="87594"/>
                </a:lnTo>
                <a:lnTo>
                  <a:pt x="47823" y="59368"/>
                </a:lnTo>
                <a:lnTo>
                  <a:pt x="65414" y="81851"/>
                </a:lnTo>
                <a:lnTo>
                  <a:pt x="55084" y="55236"/>
                </a:lnTo>
                <a:lnTo>
                  <a:pt x="81578" y="65931"/>
                </a:lnTo>
                <a:lnTo>
                  <a:pt x="59307" y="48066"/>
                </a:lnTo>
                <a:lnTo>
                  <a:pt x="87563" y="44116"/>
                </a:lnTo>
                <a:lnTo>
                  <a:pt x="59368" y="39741"/>
                </a:lnTo>
                <a:lnTo>
                  <a:pt x="81851" y="22149"/>
                </a:lnTo>
                <a:lnTo>
                  <a:pt x="81851" y="22149"/>
                </a:lnTo>
                <a:lnTo>
                  <a:pt x="55236" y="32479"/>
                </a:lnTo>
                <a:lnTo>
                  <a:pt x="65931" y="6016"/>
                </a:lnTo>
                <a:lnTo>
                  <a:pt x="48066" y="28286"/>
                </a:lnTo>
                <a:lnTo>
                  <a:pt x="4408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5"/>
          <p:cNvSpPr/>
          <p:nvPr/>
        </p:nvSpPr>
        <p:spPr>
          <a:xfrm flipH="1">
            <a:off x="6028348" y="4519026"/>
            <a:ext cx="577624" cy="574593"/>
          </a:xfrm>
          <a:custGeom>
            <a:rect b="b" l="l" r="r" t="t"/>
            <a:pathLst>
              <a:path extrusionOk="0" h="97803" w="98319">
                <a:moveTo>
                  <a:pt x="49175" y="1"/>
                </a:moveTo>
                <a:cubicBezTo>
                  <a:pt x="48727" y="1"/>
                  <a:pt x="48279" y="289"/>
                  <a:pt x="48248" y="866"/>
                </a:cubicBezTo>
                <a:lnTo>
                  <a:pt x="47884" y="5637"/>
                </a:lnTo>
                <a:cubicBezTo>
                  <a:pt x="46030" y="27998"/>
                  <a:pt x="28256" y="45742"/>
                  <a:pt x="5864" y="47595"/>
                </a:cubicBezTo>
                <a:lnTo>
                  <a:pt x="1125" y="47960"/>
                </a:lnTo>
                <a:cubicBezTo>
                  <a:pt x="1" y="48051"/>
                  <a:pt x="1" y="49722"/>
                  <a:pt x="1125" y="49813"/>
                </a:cubicBezTo>
                <a:lnTo>
                  <a:pt x="5864" y="50208"/>
                </a:lnTo>
                <a:cubicBezTo>
                  <a:pt x="28256" y="52061"/>
                  <a:pt x="46000" y="69805"/>
                  <a:pt x="47853" y="92197"/>
                </a:cubicBezTo>
                <a:lnTo>
                  <a:pt x="48218" y="96937"/>
                </a:lnTo>
                <a:cubicBezTo>
                  <a:pt x="48248" y="97514"/>
                  <a:pt x="48696" y="97803"/>
                  <a:pt x="49144" y="97803"/>
                </a:cubicBezTo>
                <a:cubicBezTo>
                  <a:pt x="49593" y="97803"/>
                  <a:pt x="50041" y="97514"/>
                  <a:pt x="50071" y="96937"/>
                </a:cubicBezTo>
                <a:lnTo>
                  <a:pt x="50466" y="92197"/>
                </a:lnTo>
                <a:cubicBezTo>
                  <a:pt x="52319" y="69805"/>
                  <a:pt x="70063" y="52061"/>
                  <a:pt x="92455" y="50238"/>
                </a:cubicBezTo>
                <a:lnTo>
                  <a:pt x="97195" y="49844"/>
                </a:lnTo>
                <a:cubicBezTo>
                  <a:pt x="98319" y="49752"/>
                  <a:pt x="98319" y="48081"/>
                  <a:pt x="97195" y="47990"/>
                </a:cubicBezTo>
                <a:lnTo>
                  <a:pt x="92455" y="47595"/>
                </a:lnTo>
                <a:cubicBezTo>
                  <a:pt x="70063" y="45772"/>
                  <a:pt x="52319" y="27998"/>
                  <a:pt x="50497" y="5637"/>
                </a:cubicBezTo>
                <a:lnTo>
                  <a:pt x="50102" y="866"/>
                </a:lnTo>
                <a:cubicBezTo>
                  <a:pt x="50071" y="289"/>
                  <a:pt x="49623" y="1"/>
                  <a:pt x="491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5"/>
          <p:cNvSpPr/>
          <p:nvPr/>
        </p:nvSpPr>
        <p:spPr>
          <a:xfrm>
            <a:off x="7195500" y="-967125"/>
            <a:ext cx="1948500" cy="19485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44" name="Shape 144"/>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solidFill>
          <a:schemeClr val="lt2"/>
        </a:solidFill>
      </p:bgPr>
    </p:bg>
    <p:spTree>
      <p:nvGrpSpPr>
        <p:cNvPr id="145" name="Shape 145"/>
        <p:cNvGrpSpPr/>
        <p:nvPr/>
      </p:nvGrpSpPr>
      <p:grpSpPr>
        <a:xfrm>
          <a:off x="0" y="0"/>
          <a:ext cx="0" cy="0"/>
          <a:chOff x="0" y="0"/>
          <a:chExt cx="0" cy="0"/>
        </a:xfrm>
      </p:grpSpPr>
      <p:sp>
        <p:nvSpPr>
          <p:cNvPr id="146" name="Google Shape;146;p27"/>
          <p:cNvSpPr txBox="1"/>
          <p:nvPr>
            <p:ph idx="1" type="subTitle"/>
          </p:nvPr>
        </p:nvSpPr>
        <p:spPr>
          <a:xfrm>
            <a:off x="1717250" y="1901150"/>
            <a:ext cx="2626200" cy="59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47" name="Google Shape;147;p27"/>
          <p:cNvSpPr txBox="1"/>
          <p:nvPr>
            <p:ph idx="2" type="subTitle"/>
          </p:nvPr>
        </p:nvSpPr>
        <p:spPr>
          <a:xfrm>
            <a:off x="1717250" y="1499400"/>
            <a:ext cx="3007200" cy="36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b="1" sz="2000">
                <a:latin typeface="Russo One"/>
                <a:ea typeface="Russo One"/>
                <a:cs typeface="Russo One"/>
                <a:sym typeface="Russo One"/>
              </a:defRPr>
            </a:lvl1pPr>
            <a:lvl2pPr lvl="1" rtl="0">
              <a:lnSpc>
                <a:spcPct val="100000"/>
              </a:lnSpc>
              <a:spcBef>
                <a:spcPts val="0"/>
              </a:spcBef>
              <a:spcAft>
                <a:spcPts val="0"/>
              </a:spcAft>
              <a:buNone/>
              <a:defRPr sz="2000">
                <a:latin typeface="Russo One"/>
                <a:ea typeface="Russo One"/>
                <a:cs typeface="Russo One"/>
                <a:sym typeface="Russo One"/>
              </a:defRPr>
            </a:lvl2pPr>
            <a:lvl3pPr lvl="2" rtl="0">
              <a:lnSpc>
                <a:spcPct val="100000"/>
              </a:lnSpc>
              <a:spcBef>
                <a:spcPts val="0"/>
              </a:spcBef>
              <a:spcAft>
                <a:spcPts val="0"/>
              </a:spcAft>
              <a:buNone/>
              <a:defRPr sz="2000">
                <a:latin typeface="Russo One"/>
                <a:ea typeface="Russo One"/>
                <a:cs typeface="Russo One"/>
                <a:sym typeface="Russo One"/>
              </a:defRPr>
            </a:lvl3pPr>
            <a:lvl4pPr lvl="3" rtl="0">
              <a:lnSpc>
                <a:spcPct val="100000"/>
              </a:lnSpc>
              <a:spcBef>
                <a:spcPts val="0"/>
              </a:spcBef>
              <a:spcAft>
                <a:spcPts val="0"/>
              </a:spcAft>
              <a:buNone/>
              <a:defRPr sz="2000">
                <a:latin typeface="Russo One"/>
                <a:ea typeface="Russo One"/>
                <a:cs typeface="Russo One"/>
                <a:sym typeface="Russo One"/>
              </a:defRPr>
            </a:lvl4pPr>
            <a:lvl5pPr lvl="4" rtl="0">
              <a:lnSpc>
                <a:spcPct val="100000"/>
              </a:lnSpc>
              <a:spcBef>
                <a:spcPts val="0"/>
              </a:spcBef>
              <a:spcAft>
                <a:spcPts val="0"/>
              </a:spcAft>
              <a:buNone/>
              <a:defRPr sz="2000">
                <a:latin typeface="Russo One"/>
                <a:ea typeface="Russo One"/>
                <a:cs typeface="Russo One"/>
                <a:sym typeface="Russo One"/>
              </a:defRPr>
            </a:lvl5pPr>
            <a:lvl6pPr lvl="5" rtl="0">
              <a:lnSpc>
                <a:spcPct val="100000"/>
              </a:lnSpc>
              <a:spcBef>
                <a:spcPts val="0"/>
              </a:spcBef>
              <a:spcAft>
                <a:spcPts val="0"/>
              </a:spcAft>
              <a:buNone/>
              <a:defRPr sz="2000">
                <a:latin typeface="Russo One"/>
                <a:ea typeface="Russo One"/>
                <a:cs typeface="Russo One"/>
                <a:sym typeface="Russo One"/>
              </a:defRPr>
            </a:lvl6pPr>
            <a:lvl7pPr lvl="6" rtl="0">
              <a:lnSpc>
                <a:spcPct val="100000"/>
              </a:lnSpc>
              <a:spcBef>
                <a:spcPts val="0"/>
              </a:spcBef>
              <a:spcAft>
                <a:spcPts val="0"/>
              </a:spcAft>
              <a:buNone/>
              <a:defRPr sz="2000">
                <a:latin typeface="Russo One"/>
                <a:ea typeface="Russo One"/>
                <a:cs typeface="Russo One"/>
                <a:sym typeface="Russo One"/>
              </a:defRPr>
            </a:lvl7pPr>
            <a:lvl8pPr lvl="7" rtl="0">
              <a:lnSpc>
                <a:spcPct val="100000"/>
              </a:lnSpc>
              <a:spcBef>
                <a:spcPts val="0"/>
              </a:spcBef>
              <a:spcAft>
                <a:spcPts val="0"/>
              </a:spcAft>
              <a:buNone/>
              <a:defRPr sz="2000">
                <a:latin typeface="Russo One"/>
                <a:ea typeface="Russo One"/>
                <a:cs typeface="Russo One"/>
                <a:sym typeface="Russo One"/>
              </a:defRPr>
            </a:lvl8pPr>
            <a:lvl9pPr lvl="8" rtl="0">
              <a:lnSpc>
                <a:spcPct val="100000"/>
              </a:lnSpc>
              <a:spcBef>
                <a:spcPts val="0"/>
              </a:spcBef>
              <a:spcAft>
                <a:spcPts val="0"/>
              </a:spcAft>
              <a:buNone/>
              <a:defRPr sz="2000">
                <a:latin typeface="Russo One"/>
                <a:ea typeface="Russo One"/>
                <a:cs typeface="Russo One"/>
                <a:sym typeface="Russo One"/>
              </a:defRPr>
            </a:lvl9pPr>
          </a:lstStyle>
          <a:p/>
        </p:txBody>
      </p:sp>
      <p:sp>
        <p:nvSpPr>
          <p:cNvPr id="148" name="Google Shape;148;p27"/>
          <p:cNvSpPr txBox="1"/>
          <p:nvPr>
            <p:ph hasCustomPrompt="1" type="title"/>
          </p:nvPr>
        </p:nvSpPr>
        <p:spPr>
          <a:xfrm>
            <a:off x="817213" y="1587475"/>
            <a:ext cx="903300" cy="79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3500"/>
              <a:buFont typeface="Montserrat Black"/>
              <a:buNone/>
              <a:defRPr b="1" sz="25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49" name="Google Shape;149;p27"/>
          <p:cNvSpPr txBox="1"/>
          <p:nvPr>
            <p:ph idx="3" type="subTitle"/>
          </p:nvPr>
        </p:nvSpPr>
        <p:spPr>
          <a:xfrm>
            <a:off x="5624448" y="1901150"/>
            <a:ext cx="2626200" cy="59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50" name="Google Shape;150;p27"/>
          <p:cNvSpPr txBox="1"/>
          <p:nvPr>
            <p:ph hasCustomPrompt="1" idx="4" type="title"/>
          </p:nvPr>
        </p:nvSpPr>
        <p:spPr>
          <a:xfrm>
            <a:off x="4724288" y="1587475"/>
            <a:ext cx="903300" cy="79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500"/>
              <a:buFont typeface="Montserrat Black"/>
              <a:buNone/>
              <a:defRPr b="1" sz="2500">
                <a:solidFill>
                  <a:schemeClr val="dk2"/>
                </a:solidFill>
              </a:defRPr>
            </a:lvl1pPr>
            <a:lvl2pPr lvl="1" rtl="0">
              <a:spcBef>
                <a:spcPts val="0"/>
              </a:spcBef>
              <a:spcAft>
                <a:spcPts val="0"/>
              </a:spcAft>
              <a:buClr>
                <a:schemeClr val="dk2"/>
              </a:buClr>
              <a:buSzPts val="12000"/>
              <a:buNone/>
              <a:defRPr sz="12000">
                <a:solidFill>
                  <a:schemeClr val="dk2"/>
                </a:solidFill>
              </a:defRPr>
            </a:lvl2pPr>
            <a:lvl3pPr lvl="2" rtl="0">
              <a:spcBef>
                <a:spcPts val="0"/>
              </a:spcBef>
              <a:spcAft>
                <a:spcPts val="0"/>
              </a:spcAft>
              <a:buClr>
                <a:schemeClr val="dk2"/>
              </a:buClr>
              <a:buSzPts val="12000"/>
              <a:buNone/>
              <a:defRPr sz="12000">
                <a:solidFill>
                  <a:schemeClr val="dk2"/>
                </a:solidFill>
              </a:defRPr>
            </a:lvl3pPr>
            <a:lvl4pPr lvl="3" rtl="0">
              <a:spcBef>
                <a:spcPts val="0"/>
              </a:spcBef>
              <a:spcAft>
                <a:spcPts val="0"/>
              </a:spcAft>
              <a:buClr>
                <a:schemeClr val="dk2"/>
              </a:buClr>
              <a:buSzPts val="12000"/>
              <a:buNone/>
              <a:defRPr sz="12000">
                <a:solidFill>
                  <a:schemeClr val="dk2"/>
                </a:solidFill>
              </a:defRPr>
            </a:lvl4pPr>
            <a:lvl5pPr lvl="4" rtl="0">
              <a:spcBef>
                <a:spcPts val="0"/>
              </a:spcBef>
              <a:spcAft>
                <a:spcPts val="0"/>
              </a:spcAft>
              <a:buClr>
                <a:schemeClr val="dk2"/>
              </a:buClr>
              <a:buSzPts val="12000"/>
              <a:buNone/>
              <a:defRPr sz="12000">
                <a:solidFill>
                  <a:schemeClr val="dk2"/>
                </a:solidFill>
              </a:defRPr>
            </a:lvl5pPr>
            <a:lvl6pPr lvl="5" rtl="0">
              <a:spcBef>
                <a:spcPts val="0"/>
              </a:spcBef>
              <a:spcAft>
                <a:spcPts val="0"/>
              </a:spcAft>
              <a:buClr>
                <a:schemeClr val="dk2"/>
              </a:buClr>
              <a:buSzPts val="12000"/>
              <a:buNone/>
              <a:defRPr sz="12000">
                <a:solidFill>
                  <a:schemeClr val="dk2"/>
                </a:solidFill>
              </a:defRPr>
            </a:lvl6pPr>
            <a:lvl7pPr lvl="6" rtl="0">
              <a:spcBef>
                <a:spcPts val="0"/>
              </a:spcBef>
              <a:spcAft>
                <a:spcPts val="0"/>
              </a:spcAft>
              <a:buClr>
                <a:schemeClr val="dk2"/>
              </a:buClr>
              <a:buSzPts val="12000"/>
              <a:buNone/>
              <a:defRPr sz="12000">
                <a:solidFill>
                  <a:schemeClr val="dk2"/>
                </a:solidFill>
              </a:defRPr>
            </a:lvl7pPr>
            <a:lvl8pPr lvl="7" rtl="0">
              <a:spcBef>
                <a:spcPts val="0"/>
              </a:spcBef>
              <a:spcAft>
                <a:spcPts val="0"/>
              </a:spcAft>
              <a:buClr>
                <a:schemeClr val="dk2"/>
              </a:buClr>
              <a:buSzPts val="12000"/>
              <a:buNone/>
              <a:defRPr sz="12000">
                <a:solidFill>
                  <a:schemeClr val="dk2"/>
                </a:solidFill>
              </a:defRPr>
            </a:lvl8pPr>
            <a:lvl9pPr lvl="8" rtl="0">
              <a:spcBef>
                <a:spcPts val="0"/>
              </a:spcBef>
              <a:spcAft>
                <a:spcPts val="0"/>
              </a:spcAft>
              <a:buClr>
                <a:schemeClr val="dk2"/>
              </a:buClr>
              <a:buSzPts val="12000"/>
              <a:buNone/>
              <a:defRPr sz="12000">
                <a:solidFill>
                  <a:schemeClr val="dk2"/>
                </a:solidFill>
              </a:defRPr>
            </a:lvl9pPr>
          </a:lstStyle>
          <a:p>
            <a:r>
              <a:t>xx%</a:t>
            </a:r>
          </a:p>
        </p:txBody>
      </p:sp>
      <p:sp>
        <p:nvSpPr>
          <p:cNvPr id="151" name="Google Shape;151;p27"/>
          <p:cNvSpPr txBox="1"/>
          <p:nvPr>
            <p:ph idx="5" type="subTitle"/>
          </p:nvPr>
        </p:nvSpPr>
        <p:spPr>
          <a:xfrm>
            <a:off x="1717250" y="3552350"/>
            <a:ext cx="2626200" cy="59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52" name="Google Shape;152;p27"/>
          <p:cNvSpPr txBox="1"/>
          <p:nvPr>
            <p:ph idx="6" type="subTitle"/>
          </p:nvPr>
        </p:nvSpPr>
        <p:spPr>
          <a:xfrm>
            <a:off x="1717250" y="3150600"/>
            <a:ext cx="3053700" cy="36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b="1" sz="2000">
                <a:latin typeface="Russo One"/>
                <a:ea typeface="Russo One"/>
                <a:cs typeface="Russo One"/>
                <a:sym typeface="Russo One"/>
              </a:defRPr>
            </a:lvl1pPr>
            <a:lvl2pPr lvl="1" rtl="0">
              <a:lnSpc>
                <a:spcPct val="100000"/>
              </a:lnSpc>
              <a:spcBef>
                <a:spcPts val="0"/>
              </a:spcBef>
              <a:spcAft>
                <a:spcPts val="0"/>
              </a:spcAft>
              <a:buNone/>
              <a:defRPr sz="2000">
                <a:latin typeface="Russo One"/>
                <a:ea typeface="Russo One"/>
                <a:cs typeface="Russo One"/>
                <a:sym typeface="Russo One"/>
              </a:defRPr>
            </a:lvl2pPr>
            <a:lvl3pPr lvl="2" rtl="0">
              <a:lnSpc>
                <a:spcPct val="100000"/>
              </a:lnSpc>
              <a:spcBef>
                <a:spcPts val="0"/>
              </a:spcBef>
              <a:spcAft>
                <a:spcPts val="0"/>
              </a:spcAft>
              <a:buNone/>
              <a:defRPr sz="2000">
                <a:latin typeface="Russo One"/>
                <a:ea typeface="Russo One"/>
                <a:cs typeface="Russo One"/>
                <a:sym typeface="Russo One"/>
              </a:defRPr>
            </a:lvl3pPr>
            <a:lvl4pPr lvl="3" rtl="0">
              <a:lnSpc>
                <a:spcPct val="100000"/>
              </a:lnSpc>
              <a:spcBef>
                <a:spcPts val="0"/>
              </a:spcBef>
              <a:spcAft>
                <a:spcPts val="0"/>
              </a:spcAft>
              <a:buNone/>
              <a:defRPr sz="2000">
                <a:latin typeface="Russo One"/>
                <a:ea typeface="Russo One"/>
                <a:cs typeface="Russo One"/>
                <a:sym typeface="Russo One"/>
              </a:defRPr>
            </a:lvl4pPr>
            <a:lvl5pPr lvl="4" rtl="0">
              <a:lnSpc>
                <a:spcPct val="100000"/>
              </a:lnSpc>
              <a:spcBef>
                <a:spcPts val="0"/>
              </a:spcBef>
              <a:spcAft>
                <a:spcPts val="0"/>
              </a:spcAft>
              <a:buNone/>
              <a:defRPr sz="2000">
                <a:latin typeface="Russo One"/>
                <a:ea typeface="Russo One"/>
                <a:cs typeface="Russo One"/>
                <a:sym typeface="Russo One"/>
              </a:defRPr>
            </a:lvl5pPr>
            <a:lvl6pPr lvl="5" rtl="0">
              <a:lnSpc>
                <a:spcPct val="100000"/>
              </a:lnSpc>
              <a:spcBef>
                <a:spcPts val="0"/>
              </a:spcBef>
              <a:spcAft>
                <a:spcPts val="0"/>
              </a:spcAft>
              <a:buNone/>
              <a:defRPr sz="2000">
                <a:latin typeface="Russo One"/>
                <a:ea typeface="Russo One"/>
                <a:cs typeface="Russo One"/>
                <a:sym typeface="Russo One"/>
              </a:defRPr>
            </a:lvl6pPr>
            <a:lvl7pPr lvl="6" rtl="0">
              <a:lnSpc>
                <a:spcPct val="100000"/>
              </a:lnSpc>
              <a:spcBef>
                <a:spcPts val="0"/>
              </a:spcBef>
              <a:spcAft>
                <a:spcPts val="0"/>
              </a:spcAft>
              <a:buNone/>
              <a:defRPr sz="2000">
                <a:latin typeface="Russo One"/>
                <a:ea typeface="Russo One"/>
                <a:cs typeface="Russo One"/>
                <a:sym typeface="Russo One"/>
              </a:defRPr>
            </a:lvl7pPr>
            <a:lvl8pPr lvl="7" rtl="0">
              <a:lnSpc>
                <a:spcPct val="100000"/>
              </a:lnSpc>
              <a:spcBef>
                <a:spcPts val="0"/>
              </a:spcBef>
              <a:spcAft>
                <a:spcPts val="0"/>
              </a:spcAft>
              <a:buNone/>
              <a:defRPr sz="2000">
                <a:latin typeface="Russo One"/>
                <a:ea typeface="Russo One"/>
                <a:cs typeface="Russo One"/>
                <a:sym typeface="Russo One"/>
              </a:defRPr>
            </a:lvl8pPr>
            <a:lvl9pPr lvl="8" rtl="0">
              <a:lnSpc>
                <a:spcPct val="100000"/>
              </a:lnSpc>
              <a:spcBef>
                <a:spcPts val="0"/>
              </a:spcBef>
              <a:spcAft>
                <a:spcPts val="0"/>
              </a:spcAft>
              <a:buNone/>
              <a:defRPr sz="2000">
                <a:latin typeface="Russo One"/>
                <a:ea typeface="Russo One"/>
                <a:cs typeface="Russo One"/>
                <a:sym typeface="Russo One"/>
              </a:defRPr>
            </a:lvl9pPr>
          </a:lstStyle>
          <a:p/>
        </p:txBody>
      </p:sp>
      <p:sp>
        <p:nvSpPr>
          <p:cNvPr id="153" name="Google Shape;153;p27"/>
          <p:cNvSpPr txBox="1"/>
          <p:nvPr>
            <p:ph hasCustomPrompt="1" idx="7" type="title"/>
          </p:nvPr>
        </p:nvSpPr>
        <p:spPr>
          <a:xfrm>
            <a:off x="817188" y="3183675"/>
            <a:ext cx="903300" cy="809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3500"/>
              <a:buFont typeface="Montserrat Black"/>
              <a:buNone/>
              <a:defRPr b="1" sz="25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54" name="Google Shape;154;p27"/>
          <p:cNvSpPr txBox="1"/>
          <p:nvPr>
            <p:ph idx="8" type="subTitle"/>
          </p:nvPr>
        </p:nvSpPr>
        <p:spPr>
          <a:xfrm>
            <a:off x="5624448" y="3552350"/>
            <a:ext cx="2626200" cy="59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55" name="Google Shape;155;p27"/>
          <p:cNvSpPr txBox="1"/>
          <p:nvPr>
            <p:ph idx="9" type="subTitle"/>
          </p:nvPr>
        </p:nvSpPr>
        <p:spPr>
          <a:xfrm>
            <a:off x="5624450" y="3150600"/>
            <a:ext cx="3007200" cy="36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b="1" sz="2000">
                <a:latin typeface="Russo One"/>
                <a:ea typeface="Russo One"/>
                <a:cs typeface="Russo One"/>
                <a:sym typeface="Russo One"/>
              </a:defRPr>
            </a:lvl1pPr>
            <a:lvl2pPr lvl="1" rtl="0">
              <a:lnSpc>
                <a:spcPct val="100000"/>
              </a:lnSpc>
              <a:spcBef>
                <a:spcPts val="0"/>
              </a:spcBef>
              <a:spcAft>
                <a:spcPts val="0"/>
              </a:spcAft>
              <a:buNone/>
              <a:defRPr sz="2000">
                <a:latin typeface="Russo One"/>
                <a:ea typeface="Russo One"/>
                <a:cs typeface="Russo One"/>
                <a:sym typeface="Russo One"/>
              </a:defRPr>
            </a:lvl2pPr>
            <a:lvl3pPr lvl="2" rtl="0">
              <a:lnSpc>
                <a:spcPct val="100000"/>
              </a:lnSpc>
              <a:spcBef>
                <a:spcPts val="0"/>
              </a:spcBef>
              <a:spcAft>
                <a:spcPts val="0"/>
              </a:spcAft>
              <a:buNone/>
              <a:defRPr sz="2000">
                <a:latin typeface="Russo One"/>
                <a:ea typeface="Russo One"/>
                <a:cs typeface="Russo One"/>
                <a:sym typeface="Russo One"/>
              </a:defRPr>
            </a:lvl3pPr>
            <a:lvl4pPr lvl="3" rtl="0">
              <a:lnSpc>
                <a:spcPct val="100000"/>
              </a:lnSpc>
              <a:spcBef>
                <a:spcPts val="0"/>
              </a:spcBef>
              <a:spcAft>
                <a:spcPts val="0"/>
              </a:spcAft>
              <a:buNone/>
              <a:defRPr sz="2000">
                <a:latin typeface="Russo One"/>
                <a:ea typeface="Russo One"/>
                <a:cs typeface="Russo One"/>
                <a:sym typeface="Russo One"/>
              </a:defRPr>
            </a:lvl4pPr>
            <a:lvl5pPr lvl="4" rtl="0">
              <a:lnSpc>
                <a:spcPct val="100000"/>
              </a:lnSpc>
              <a:spcBef>
                <a:spcPts val="0"/>
              </a:spcBef>
              <a:spcAft>
                <a:spcPts val="0"/>
              </a:spcAft>
              <a:buNone/>
              <a:defRPr sz="2000">
                <a:latin typeface="Russo One"/>
                <a:ea typeface="Russo One"/>
                <a:cs typeface="Russo One"/>
                <a:sym typeface="Russo One"/>
              </a:defRPr>
            </a:lvl5pPr>
            <a:lvl6pPr lvl="5" rtl="0">
              <a:lnSpc>
                <a:spcPct val="100000"/>
              </a:lnSpc>
              <a:spcBef>
                <a:spcPts val="0"/>
              </a:spcBef>
              <a:spcAft>
                <a:spcPts val="0"/>
              </a:spcAft>
              <a:buNone/>
              <a:defRPr sz="2000">
                <a:latin typeface="Russo One"/>
                <a:ea typeface="Russo One"/>
                <a:cs typeface="Russo One"/>
                <a:sym typeface="Russo One"/>
              </a:defRPr>
            </a:lvl6pPr>
            <a:lvl7pPr lvl="6" rtl="0">
              <a:lnSpc>
                <a:spcPct val="100000"/>
              </a:lnSpc>
              <a:spcBef>
                <a:spcPts val="0"/>
              </a:spcBef>
              <a:spcAft>
                <a:spcPts val="0"/>
              </a:spcAft>
              <a:buNone/>
              <a:defRPr sz="2000">
                <a:latin typeface="Russo One"/>
                <a:ea typeface="Russo One"/>
                <a:cs typeface="Russo One"/>
                <a:sym typeface="Russo One"/>
              </a:defRPr>
            </a:lvl7pPr>
            <a:lvl8pPr lvl="7" rtl="0">
              <a:lnSpc>
                <a:spcPct val="100000"/>
              </a:lnSpc>
              <a:spcBef>
                <a:spcPts val="0"/>
              </a:spcBef>
              <a:spcAft>
                <a:spcPts val="0"/>
              </a:spcAft>
              <a:buNone/>
              <a:defRPr sz="2000">
                <a:latin typeface="Russo One"/>
                <a:ea typeface="Russo One"/>
                <a:cs typeface="Russo One"/>
                <a:sym typeface="Russo One"/>
              </a:defRPr>
            </a:lvl8pPr>
            <a:lvl9pPr lvl="8" rtl="0">
              <a:lnSpc>
                <a:spcPct val="100000"/>
              </a:lnSpc>
              <a:spcBef>
                <a:spcPts val="0"/>
              </a:spcBef>
              <a:spcAft>
                <a:spcPts val="0"/>
              </a:spcAft>
              <a:buNone/>
              <a:defRPr sz="2000">
                <a:latin typeface="Russo One"/>
                <a:ea typeface="Russo One"/>
                <a:cs typeface="Russo One"/>
                <a:sym typeface="Russo One"/>
              </a:defRPr>
            </a:lvl9pPr>
          </a:lstStyle>
          <a:p/>
        </p:txBody>
      </p:sp>
      <p:sp>
        <p:nvSpPr>
          <p:cNvPr id="156" name="Google Shape;156;p27"/>
          <p:cNvSpPr txBox="1"/>
          <p:nvPr>
            <p:ph hasCustomPrompt="1" idx="13" type="title"/>
          </p:nvPr>
        </p:nvSpPr>
        <p:spPr>
          <a:xfrm>
            <a:off x="4724288" y="3183875"/>
            <a:ext cx="903300" cy="809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500"/>
              <a:buFont typeface="Montserrat Black"/>
              <a:buNone/>
              <a:defRPr b="1" sz="2500">
                <a:solidFill>
                  <a:schemeClr val="dk2"/>
                </a:solidFill>
              </a:defRPr>
            </a:lvl1pPr>
            <a:lvl2pPr lvl="1" rtl="0">
              <a:spcBef>
                <a:spcPts val="0"/>
              </a:spcBef>
              <a:spcAft>
                <a:spcPts val="0"/>
              </a:spcAft>
              <a:buClr>
                <a:schemeClr val="dk2"/>
              </a:buClr>
              <a:buSzPts val="12000"/>
              <a:buNone/>
              <a:defRPr sz="12000">
                <a:solidFill>
                  <a:schemeClr val="dk2"/>
                </a:solidFill>
              </a:defRPr>
            </a:lvl2pPr>
            <a:lvl3pPr lvl="2" rtl="0">
              <a:spcBef>
                <a:spcPts val="0"/>
              </a:spcBef>
              <a:spcAft>
                <a:spcPts val="0"/>
              </a:spcAft>
              <a:buClr>
                <a:schemeClr val="dk2"/>
              </a:buClr>
              <a:buSzPts val="12000"/>
              <a:buNone/>
              <a:defRPr sz="12000">
                <a:solidFill>
                  <a:schemeClr val="dk2"/>
                </a:solidFill>
              </a:defRPr>
            </a:lvl3pPr>
            <a:lvl4pPr lvl="3" rtl="0">
              <a:spcBef>
                <a:spcPts val="0"/>
              </a:spcBef>
              <a:spcAft>
                <a:spcPts val="0"/>
              </a:spcAft>
              <a:buClr>
                <a:schemeClr val="dk2"/>
              </a:buClr>
              <a:buSzPts val="12000"/>
              <a:buNone/>
              <a:defRPr sz="12000">
                <a:solidFill>
                  <a:schemeClr val="dk2"/>
                </a:solidFill>
              </a:defRPr>
            </a:lvl4pPr>
            <a:lvl5pPr lvl="4" rtl="0">
              <a:spcBef>
                <a:spcPts val="0"/>
              </a:spcBef>
              <a:spcAft>
                <a:spcPts val="0"/>
              </a:spcAft>
              <a:buClr>
                <a:schemeClr val="dk2"/>
              </a:buClr>
              <a:buSzPts val="12000"/>
              <a:buNone/>
              <a:defRPr sz="12000">
                <a:solidFill>
                  <a:schemeClr val="dk2"/>
                </a:solidFill>
              </a:defRPr>
            </a:lvl5pPr>
            <a:lvl6pPr lvl="5" rtl="0">
              <a:spcBef>
                <a:spcPts val="0"/>
              </a:spcBef>
              <a:spcAft>
                <a:spcPts val="0"/>
              </a:spcAft>
              <a:buClr>
                <a:schemeClr val="dk2"/>
              </a:buClr>
              <a:buSzPts val="12000"/>
              <a:buNone/>
              <a:defRPr sz="12000">
                <a:solidFill>
                  <a:schemeClr val="dk2"/>
                </a:solidFill>
              </a:defRPr>
            </a:lvl6pPr>
            <a:lvl7pPr lvl="6" rtl="0">
              <a:spcBef>
                <a:spcPts val="0"/>
              </a:spcBef>
              <a:spcAft>
                <a:spcPts val="0"/>
              </a:spcAft>
              <a:buClr>
                <a:schemeClr val="dk2"/>
              </a:buClr>
              <a:buSzPts val="12000"/>
              <a:buNone/>
              <a:defRPr sz="12000">
                <a:solidFill>
                  <a:schemeClr val="dk2"/>
                </a:solidFill>
              </a:defRPr>
            </a:lvl7pPr>
            <a:lvl8pPr lvl="7" rtl="0">
              <a:spcBef>
                <a:spcPts val="0"/>
              </a:spcBef>
              <a:spcAft>
                <a:spcPts val="0"/>
              </a:spcAft>
              <a:buClr>
                <a:schemeClr val="dk2"/>
              </a:buClr>
              <a:buSzPts val="12000"/>
              <a:buNone/>
              <a:defRPr sz="12000">
                <a:solidFill>
                  <a:schemeClr val="dk2"/>
                </a:solidFill>
              </a:defRPr>
            </a:lvl8pPr>
            <a:lvl9pPr lvl="8" rtl="0">
              <a:spcBef>
                <a:spcPts val="0"/>
              </a:spcBef>
              <a:spcAft>
                <a:spcPts val="0"/>
              </a:spcAft>
              <a:buClr>
                <a:schemeClr val="dk2"/>
              </a:buClr>
              <a:buSzPts val="12000"/>
              <a:buNone/>
              <a:defRPr sz="12000">
                <a:solidFill>
                  <a:schemeClr val="dk2"/>
                </a:solidFill>
              </a:defRPr>
            </a:lvl9pPr>
          </a:lstStyle>
          <a:p>
            <a:r>
              <a:t>xx%</a:t>
            </a:r>
          </a:p>
        </p:txBody>
      </p:sp>
      <p:sp>
        <p:nvSpPr>
          <p:cNvPr id="157" name="Google Shape;157;p27"/>
          <p:cNvSpPr txBox="1"/>
          <p:nvPr>
            <p:ph idx="14" type="subTitle"/>
          </p:nvPr>
        </p:nvSpPr>
        <p:spPr>
          <a:xfrm>
            <a:off x="5624450" y="1499400"/>
            <a:ext cx="3007200" cy="36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b="1" sz="2000">
                <a:latin typeface="Russo One"/>
                <a:ea typeface="Russo One"/>
                <a:cs typeface="Russo One"/>
                <a:sym typeface="Russo One"/>
              </a:defRPr>
            </a:lvl1pPr>
            <a:lvl2pPr lvl="1" rtl="0">
              <a:lnSpc>
                <a:spcPct val="100000"/>
              </a:lnSpc>
              <a:spcBef>
                <a:spcPts val="0"/>
              </a:spcBef>
              <a:spcAft>
                <a:spcPts val="0"/>
              </a:spcAft>
              <a:buNone/>
              <a:defRPr sz="2000">
                <a:latin typeface="Russo One"/>
                <a:ea typeface="Russo One"/>
                <a:cs typeface="Russo One"/>
                <a:sym typeface="Russo One"/>
              </a:defRPr>
            </a:lvl2pPr>
            <a:lvl3pPr lvl="2" rtl="0">
              <a:lnSpc>
                <a:spcPct val="100000"/>
              </a:lnSpc>
              <a:spcBef>
                <a:spcPts val="0"/>
              </a:spcBef>
              <a:spcAft>
                <a:spcPts val="0"/>
              </a:spcAft>
              <a:buNone/>
              <a:defRPr sz="2000">
                <a:latin typeface="Russo One"/>
                <a:ea typeface="Russo One"/>
                <a:cs typeface="Russo One"/>
                <a:sym typeface="Russo One"/>
              </a:defRPr>
            </a:lvl3pPr>
            <a:lvl4pPr lvl="3" rtl="0">
              <a:lnSpc>
                <a:spcPct val="100000"/>
              </a:lnSpc>
              <a:spcBef>
                <a:spcPts val="0"/>
              </a:spcBef>
              <a:spcAft>
                <a:spcPts val="0"/>
              </a:spcAft>
              <a:buNone/>
              <a:defRPr sz="2000">
                <a:latin typeface="Russo One"/>
                <a:ea typeface="Russo One"/>
                <a:cs typeface="Russo One"/>
                <a:sym typeface="Russo One"/>
              </a:defRPr>
            </a:lvl4pPr>
            <a:lvl5pPr lvl="4" rtl="0">
              <a:lnSpc>
                <a:spcPct val="100000"/>
              </a:lnSpc>
              <a:spcBef>
                <a:spcPts val="0"/>
              </a:spcBef>
              <a:spcAft>
                <a:spcPts val="0"/>
              </a:spcAft>
              <a:buNone/>
              <a:defRPr sz="2000">
                <a:latin typeface="Russo One"/>
                <a:ea typeface="Russo One"/>
                <a:cs typeface="Russo One"/>
                <a:sym typeface="Russo One"/>
              </a:defRPr>
            </a:lvl5pPr>
            <a:lvl6pPr lvl="5" rtl="0">
              <a:lnSpc>
                <a:spcPct val="100000"/>
              </a:lnSpc>
              <a:spcBef>
                <a:spcPts val="0"/>
              </a:spcBef>
              <a:spcAft>
                <a:spcPts val="0"/>
              </a:spcAft>
              <a:buNone/>
              <a:defRPr sz="2000">
                <a:latin typeface="Russo One"/>
                <a:ea typeface="Russo One"/>
                <a:cs typeface="Russo One"/>
                <a:sym typeface="Russo One"/>
              </a:defRPr>
            </a:lvl6pPr>
            <a:lvl7pPr lvl="6" rtl="0">
              <a:lnSpc>
                <a:spcPct val="100000"/>
              </a:lnSpc>
              <a:spcBef>
                <a:spcPts val="0"/>
              </a:spcBef>
              <a:spcAft>
                <a:spcPts val="0"/>
              </a:spcAft>
              <a:buNone/>
              <a:defRPr sz="2000">
                <a:latin typeface="Russo One"/>
                <a:ea typeface="Russo One"/>
                <a:cs typeface="Russo One"/>
                <a:sym typeface="Russo One"/>
              </a:defRPr>
            </a:lvl7pPr>
            <a:lvl8pPr lvl="7" rtl="0">
              <a:lnSpc>
                <a:spcPct val="100000"/>
              </a:lnSpc>
              <a:spcBef>
                <a:spcPts val="0"/>
              </a:spcBef>
              <a:spcAft>
                <a:spcPts val="0"/>
              </a:spcAft>
              <a:buNone/>
              <a:defRPr sz="2000">
                <a:latin typeface="Russo One"/>
                <a:ea typeface="Russo One"/>
                <a:cs typeface="Russo One"/>
                <a:sym typeface="Russo One"/>
              </a:defRPr>
            </a:lvl8pPr>
            <a:lvl9pPr lvl="8" rtl="0">
              <a:lnSpc>
                <a:spcPct val="100000"/>
              </a:lnSpc>
              <a:spcBef>
                <a:spcPts val="0"/>
              </a:spcBef>
              <a:spcAft>
                <a:spcPts val="0"/>
              </a:spcAft>
              <a:buNone/>
              <a:defRPr sz="2000">
                <a:latin typeface="Russo One"/>
                <a:ea typeface="Russo One"/>
                <a:cs typeface="Russo One"/>
                <a:sym typeface="Russo One"/>
              </a:defRPr>
            </a:lvl9pPr>
          </a:lstStyle>
          <a:p/>
        </p:txBody>
      </p:sp>
      <p:sp>
        <p:nvSpPr>
          <p:cNvPr id="158" name="Google Shape;158;p27"/>
          <p:cNvSpPr txBox="1"/>
          <p:nvPr>
            <p:ph idx="15" type="title"/>
          </p:nvPr>
        </p:nvSpPr>
        <p:spPr>
          <a:xfrm>
            <a:off x="540000" y="445025"/>
            <a:ext cx="48291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Kanit"/>
              <a:buNone/>
              <a:defRPr b="1" sz="2800">
                <a:solidFill>
                  <a:schemeClr val="dk1"/>
                </a:solidFill>
              </a:defRPr>
            </a:lvl1pPr>
            <a:lvl2pPr lvl="1" rtl="0">
              <a:spcBef>
                <a:spcPts val="0"/>
              </a:spcBef>
              <a:spcAft>
                <a:spcPts val="0"/>
              </a:spcAft>
              <a:buClr>
                <a:schemeClr val="dk1"/>
              </a:buClr>
              <a:buSzPts val="2800"/>
              <a:buFont typeface="Kanit"/>
              <a:buNone/>
              <a:defRPr b="1" sz="2800">
                <a:solidFill>
                  <a:schemeClr val="dk1"/>
                </a:solidFill>
                <a:latin typeface="Kanit"/>
                <a:ea typeface="Kanit"/>
                <a:cs typeface="Kanit"/>
                <a:sym typeface="Kanit"/>
              </a:defRPr>
            </a:lvl2pPr>
            <a:lvl3pPr lvl="2" rtl="0">
              <a:spcBef>
                <a:spcPts val="0"/>
              </a:spcBef>
              <a:spcAft>
                <a:spcPts val="0"/>
              </a:spcAft>
              <a:buClr>
                <a:schemeClr val="dk1"/>
              </a:buClr>
              <a:buSzPts val="2800"/>
              <a:buFont typeface="Kanit"/>
              <a:buNone/>
              <a:defRPr b="1" sz="2800">
                <a:solidFill>
                  <a:schemeClr val="dk1"/>
                </a:solidFill>
                <a:latin typeface="Kanit"/>
                <a:ea typeface="Kanit"/>
                <a:cs typeface="Kanit"/>
                <a:sym typeface="Kanit"/>
              </a:defRPr>
            </a:lvl3pPr>
            <a:lvl4pPr lvl="3" rtl="0">
              <a:spcBef>
                <a:spcPts val="0"/>
              </a:spcBef>
              <a:spcAft>
                <a:spcPts val="0"/>
              </a:spcAft>
              <a:buClr>
                <a:schemeClr val="dk1"/>
              </a:buClr>
              <a:buSzPts val="2800"/>
              <a:buFont typeface="Kanit"/>
              <a:buNone/>
              <a:defRPr b="1" sz="2800">
                <a:solidFill>
                  <a:schemeClr val="dk1"/>
                </a:solidFill>
                <a:latin typeface="Kanit"/>
                <a:ea typeface="Kanit"/>
                <a:cs typeface="Kanit"/>
                <a:sym typeface="Kanit"/>
              </a:defRPr>
            </a:lvl4pPr>
            <a:lvl5pPr lvl="4" rtl="0">
              <a:spcBef>
                <a:spcPts val="0"/>
              </a:spcBef>
              <a:spcAft>
                <a:spcPts val="0"/>
              </a:spcAft>
              <a:buClr>
                <a:schemeClr val="dk1"/>
              </a:buClr>
              <a:buSzPts val="2800"/>
              <a:buFont typeface="Kanit"/>
              <a:buNone/>
              <a:defRPr b="1" sz="2800">
                <a:solidFill>
                  <a:schemeClr val="dk1"/>
                </a:solidFill>
                <a:latin typeface="Kanit"/>
                <a:ea typeface="Kanit"/>
                <a:cs typeface="Kanit"/>
                <a:sym typeface="Kanit"/>
              </a:defRPr>
            </a:lvl5pPr>
            <a:lvl6pPr lvl="5" rtl="0">
              <a:spcBef>
                <a:spcPts val="0"/>
              </a:spcBef>
              <a:spcAft>
                <a:spcPts val="0"/>
              </a:spcAft>
              <a:buClr>
                <a:schemeClr val="dk1"/>
              </a:buClr>
              <a:buSzPts val="2800"/>
              <a:buFont typeface="Kanit"/>
              <a:buNone/>
              <a:defRPr b="1" sz="2800">
                <a:solidFill>
                  <a:schemeClr val="dk1"/>
                </a:solidFill>
                <a:latin typeface="Kanit"/>
                <a:ea typeface="Kanit"/>
                <a:cs typeface="Kanit"/>
                <a:sym typeface="Kanit"/>
              </a:defRPr>
            </a:lvl6pPr>
            <a:lvl7pPr lvl="6" rtl="0">
              <a:spcBef>
                <a:spcPts val="0"/>
              </a:spcBef>
              <a:spcAft>
                <a:spcPts val="0"/>
              </a:spcAft>
              <a:buClr>
                <a:schemeClr val="dk1"/>
              </a:buClr>
              <a:buSzPts val="2800"/>
              <a:buFont typeface="Kanit"/>
              <a:buNone/>
              <a:defRPr b="1" sz="2800">
                <a:solidFill>
                  <a:schemeClr val="dk1"/>
                </a:solidFill>
                <a:latin typeface="Kanit"/>
                <a:ea typeface="Kanit"/>
                <a:cs typeface="Kanit"/>
                <a:sym typeface="Kanit"/>
              </a:defRPr>
            </a:lvl7pPr>
            <a:lvl8pPr lvl="7" rtl="0">
              <a:spcBef>
                <a:spcPts val="0"/>
              </a:spcBef>
              <a:spcAft>
                <a:spcPts val="0"/>
              </a:spcAft>
              <a:buClr>
                <a:schemeClr val="dk1"/>
              </a:buClr>
              <a:buSzPts val="2800"/>
              <a:buFont typeface="Kanit"/>
              <a:buNone/>
              <a:defRPr b="1" sz="2800">
                <a:solidFill>
                  <a:schemeClr val="dk1"/>
                </a:solidFill>
                <a:latin typeface="Kanit"/>
                <a:ea typeface="Kanit"/>
                <a:cs typeface="Kanit"/>
                <a:sym typeface="Kanit"/>
              </a:defRPr>
            </a:lvl8pPr>
            <a:lvl9pPr lvl="8" rtl="0">
              <a:spcBef>
                <a:spcPts val="0"/>
              </a:spcBef>
              <a:spcAft>
                <a:spcPts val="0"/>
              </a:spcAft>
              <a:buClr>
                <a:schemeClr val="dk1"/>
              </a:buClr>
              <a:buSzPts val="2800"/>
              <a:buFont typeface="Kanit"/>
              <a:buNone/>
              <a:defRPr b="1" sz="2800">
                <a:solidFill>
                  <a:schemeClr val="dk1"/>
                </a:solidFill>
                <a:latin typeface="Kanit"/>
                <a:ea typeface="Kanit"/>
                <a:cs typeface="Kanit"/>
                <a:sym typeface="Kanit"/>
              </a:defRPr>
            </a:lvl9pPr>
          </a:lstStyle>
          <a:p/>
        </p:txBody>
      </p:sp>
      <p:sp>
        <p:nvSpPr>
          <p:cNvPr id="159" name="Google Shape;159;p27"/>
          <p:cNvSpPr/>
          <p:nvPr/>
        </p:nvSpPr>
        <p:spPr>
          <a:xfrm rot="5400000">
            <a:off x="9" y="4345801"/>
            <a:ext cx="797700" cy="7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7"/>
          <p:cNvSpPr/>
          <p:nvPr/>
        </p:nvSpPr>
        <p:spPr>
          <a:xfrm rot="5400000">
            <a:off x="23456" y="4371366"/>
            <a:ext cx="750666" cy="746726"/>
          </a:xfrm>
          <a:custGeom>
            <a:rect b="b" l="l" r="r" t="t"/>
            <a:pathLst>
              <a:path extrusionOk="0" h="97803" w="98319">
                <a:moveTo>
                  <a:pt x="49175" y="1"/>
                </a:moveTo>
                <a:cubicBezTo>
                  <a:pt x="48727" y="1"/>
                  <a:pt x="48279" y="289"/>
                  <a:pt x="48248" y="866"/>
                </a:cubicBezTo>
                <a:lnTo>
                  <a:pt x="47884" y="5637"/>
                </a:lnTo>
                <a:cubicBezTo>
                  <a:pt x="46030" y="27998"/>
                  <a:pt x="28256" y="45742"/>
                  <a:pt x="5864" y="47595"/>
                </a:cubicBezTo>
                <a:lnTo>
                  <a:pt x="1125" y="47960"/>
                </a:lnTo>
                <a:cubicBezTo>
                  <a:pt x="1" y="48051"/>
                  <a:pt x="1" y="49722"/>
                  <a:pt x="1125" y="49813"/>
                </a:cubicBezTo>
                <a:lnTo>
                  <a:pt x="5864" y="50208"/>
                </a:lnTo>
                <a:cubicBezTo>
                  <a:pt x="28256" y="52061"/>
                  <a:pt x="46000" y="69805"/>
                  <a:pt x="47853" y="92197"/>
                </a:cubicBezTo>
                <a:lnTo>
                  <a:pt x="48218" y="96937"/>
                </a:lnTo>
                <a:cubicBezTo>
                  <a:pt x="48248" y="97514"/>
                  <a:pt x="48696" y="97803"/>
                  <a:pt x="49144" y="97803"/>
                </a:cubicBezTo>
                <a:cubicBezTo>
                  <a:pt x="49593" y="97803"/>
                  <a:pt x="50041" y="97514"/>
                  <a:pt x="50071" y="96937"/>
                </a:cubicBezTo>
                <a:lnTo>
                  <a:pt x="50466" y="92197"/>
                </a:lnTo>
                <a:cubicBezTo>
                  <a:pt x="52319" y="69805"/>
                  <a:pt x="70063" y="52061"/>
                  <a:pt x="92455" y="50238"/>
                </a:cubicBezTo>
                <a:lnTo>
                  <a:pt x="97195" y="49844"/>
                </a:lnTo>
                <a:cubicBezTo>
                  <a:pt x="98319" y="49752"/>
                  <a:pt x="98319" y="48081"/>
                  <a:pt x="97195" y="47990"/>
                </a:cubicBezTo>
                <a:lnTo>
                  <a:pt x="92455" y="47595"/>
                </a:lnTo>
                <a:cubicBezTo>
                  <a:pt x="70063" y="45772"/>
                  <a:pt x="52319" y="27998"/>
                  <a:pt x="50497" y="5637"/>
                </a:cubicBezTo>
                <a:lnTo>
                  <a:pt x="50102" y="866"/>
                </a:lnTo>
                <a:cubicBezTo>
                  <a:pt x="50071" y="289"/>
                  <a:pt x="49623" y="1"/>
                  <a:pt x="491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7"/>
          <p:cNvSpPr/>
          <p:nvPr/>
        </p:nvSpPr>
        <p:spPr>
          <a:xfrm rot="5400000">
            <a:off x="1166939" y="4744675"/>
            <a:ext cx="369000" cy="3690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7"/>
          <p:cNvSpPr/>
          <p:nvPr/>
        </p:nvSpPr>
        <p:spPr>
          <a:xfrm rot="5400000">
            <a:off x="1166971" y="4375521"/>
            <a:ext cx="369000" cy="3690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7"/>
          <p:cNvSpPr/>
          <p:nvPr/>
        </p:nvSpPr>
        <p:spPr>
          <a:xfrm rot="5400000">
            <a:off x="797783" y="4744675"/>
            <a:ext cx="369000" cy="3690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7"/>
          <p:cNvSpPr/>
          <p:nvPr/>
        </p:nvSpPr>
        <p:spPr>
          <a:xfrm rot="5400000">
            <a:off x="797815" y="4375521"/>
            <a:ext cx="369000" cy="3690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7"/>
          <p:cNvSpPr/>
          <p:nvPr/>
        </p:nvSpPr>
        <p:spPr>
          <a:xfrm rot="-5400000">
            <a:off x="8303654" y="49"/>
            <a:ext cx="840300" cy="840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7"/>
          <p:cNvSpPr/>
          <p:nvPr/>
        </p:nvSpPr>
        <p:spPr>
          <a:xfrm rot="-5400000">
            <a:off x="8328502" y="26838"/>
            <a:ext cx="790731" cy="786581"/>
          </a:xfrm>
          <a:custGeom>
            <a:rect b="b" l="l" r="r" t="t"/>
            <a:pathLst>
              <a:path extrusionOk="0" h="97803" w="98319">
                <a:moveTo>
                  <a:pt x="49175" y="1"/>
                </a:moveTo>
                <a:cubicBezTo>
                  <a:pt x="48727" y="1"/>
                  <a:pt x="48279" y="289"/>
                  <a:pt x="48248" y="866"/>
                </a:cubicBezTo>
                <a:lnTo>
                  <a:pt x="47884" y="5637"/>
                </a:lnTo>
                <a:cubicBezTo>
                  <a:pt x="46030" y="27998"/>
                  <a:pt x="28256" y="45742"/>
                  <a:pt x="5864" y="47595"/>
                </a:cubicBezTo>
                <a:lnTo>
                  <a:pt x="1125" y="47960"/>
                </a:lnTo>
                <a:cubicBezTo>
                  <a:pt x="1" y="48051"/>
                  <a:pt x="1" y="49722"/>
                  <a:pt x="1125" y="49813"/>
                </a:cubicBezTo>
                <a:lnTo>
                  <a:pt x="5864" y="50208"/>
                </a:lnTo>
                <a:cubicBezTo>
                  <a:pt x="28256" y="52061"/>
                  <a:pt x="46000" y="69805"/>
                  <a:pt x="47853" y="92197"/>
                </a:cubicBezTo>
                <a:lnTo>
                  <a:pt x="48218" y="96937"/>
                </a:lnTo>
                <a:cubicBezTo>
                  <a:pt x="48248" y="97514"/>
                  <a:pt x="48696" y="97803"/>
                  <a:pt x="49144" y="97803"/>
                </a:cubicBezTo>
                <a:cubicBezTo>
                  <a:pt x="49593" y="97803"/>
                  <a:pt x="50041" y="97514"/>
                  <a:pt x="50071" y="96937"/>
                </a:cubicBezTo>
                <a:lnTo>
                  <a:pt x="50466" y="92197"/>
                </a:lnTo>
                <a:cubicBezTo>
                  <a:pt x="52319" y="69805"/>
                  <a:pt x="70063" y="52061"/>
                  <a:pt x="92455" y="50238"/>
                </a:cubicBezTo>
                <a:lnTo>
                  <a:pt x="97195" y="49844"/>
                </a:lnTo>
                <a:cubicBezTo>
                  <a:pt x="98319" y="49752"/>
                  <a:pt x="98319" y="48081"/>
                  <a:pt x="97195" y="47990"/>
                </a:cubicBezTo>
                <a:lnTo>
                  <a:pt x="92455" y="47595"/>
                </a:lnTo>
                <a:cubicBezTo>
                  <a:pt x="70063" y="45772"/>
                  <a:pt x="52319" y="27998"/>
                  <a:pt x="50497" y="5637"/>
                </a:cubicBezTo>
                <a:lnTo>
                  <a:pt x="50102" y="866"/>
                </a:lnTo>
                <a:cubicBezTo>
                  <a:pt x="50071" y="289"/>
                  <a:pt x="49623" y="1"/>
                  <a:pt x="491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p:nvPr/>
        </p:nvSpPr>
        <p:spPr>
          <a:xfrm rot="-5400000">
            <a:off x="7525942" y="31349"/>
            <a:ext cx="388800" cy="38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7"/>
          <p:cNvSpPr/>
          <p:nvPr/>
        </p:nvSpPr>
        <p:spPr>
          <a:xfrm rot="-5400000">
            <a:off x="7525908" y="420241"/>
            <a:ext cx="388800" cy="38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p:nvPr/>
        </p:nvSpPr>
        <p:spPr>
          <a:xfrm rot="-5400000">
            <a:off x="7914830" y="31349"/>
            <a:ext cx="388800" cy="38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p:nvPr/>
        </p:nvSpPr>
        <p:spPr>
          <a:xfrm rot="-5400000">
            <a:off x="7914796" y="420241"/>
            <a:ext cx="388800" cy="38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7"/>
          <p:cNvSpPr/>
          <p:nvPr/>
        </p:nvSpPr>
        <p:spPr>
          <a:xfrm>
            <a:off x="862488" y="1575600"/>
            <a:ext cx="809616" cy="809616"/>
          </a:xfrm>
          <a:custGeom>
            <a:rect b="b" l="l" r="r" t="t"/>
            <a:pathLst>
              <a:path extrusionOk="0" h="209068" w="209068">
                <a:moveTo>
                  <a:pt x="104582" y="0"/>
                </a:moveTo>
                <a:cubicBezTo>
                  <a:pt x="98989" y="16621"/>
                  <a:pt x="93511" y="24758"/>
                  <a:pt x="86334" y="24758"/>
                </a:cubicBezTo>
                <a:cubicBezTo>
                  <a:pt x="80388" y="24758"/>
                  <a:pt x="73276" y="19173"/>
                  <a:pt x="63965" y="8201"/>
                </a:cubicBezTo>
                <a:lnTo>
                  <a:pt x="63965" y="8201"/>
                </a:lnTo>
                <a:cubicBezTo>
                  <a:pt x="65853" y="28913"/>
                  <a:pt x="63100" y="38451"/>
                  <a:pt x="53132" y="38451"/>
                </a:cubicBezTo>
                <a:cubicBezTo>
                  <a:pt x="47823" y="38451"/>
                  <a:pt x="40469" y="35746"/>
                  <a:pt x="30680" y="30583"/>
                </a:cubicBezTo>
                <a:lnTo>
                  <a:pt x="30680" y="30583"/>
                </a:lnTo>
                <a:cubicBezTo>
                  <a:pt x="43582" y="55292"/>
                  <a:pt x="41006" y="64521"/>
                  <a:pt x="18956" y="64521"/>
                </a:cubicBezTo>
                <a:cubicBezTo>
                  <a:pt x="15779" y="64521"/>
                  <a:pt x="12198" y="64329"/>
                  <a:pt x="8201" y="63965"/>
                </a:cubicBezTo>
                <a:lnTo>
                  <a:pt x="8201" y="63965"/>
                </a:lnTo>
                <a:cubicBezTo>
                  <a:pt x="32417" y="84515"/>
                  <a:pt x="30391" y="94355"/>
                  <a:pt x="0" y="104582"/>
                </a:cubicBezTo>
                <a:cubicBezTo>
                  <a:pt x="30391" y="114809"/>
                  <a:pt x="32417" y="124553"/>
                  <a:pt x="8201" y="145296"/>
                </a:cubicBezTo>
                <a:cubicBezTo>
                  <a:pt x="12296" y="144910"/>
                  <a:pt x="15955" y="144707"/>
                  <a:pt x="19189" y="144707"/>
                </a:cubicBezTo>
                <a:cubicBezTo>
                  <a:pt x="41022" y="144707"/>
                  <a:pt x="43524" y="153947"/>
                  <a:pt x="30583" y="178484"/>
                </a:cubicBezTo>
                <a:cubicBezTo>
                  <a:pt x="40408" y="173354"/>
                  <a:pt x="47773" y="170660"/>
                  <a:pt x="53081" y="170660"/>
                </a:cubicBezTo>
                <a:cubicBezTo>
                  <a:pt x="63045" y="170660"/>
                  <a:pt x="65757" y="180157"/>
                  <a:pt x="63868" y="200867"/>
                </a:cubicBezTo>
                <a:cubicBezTo>
                  <a:pt x="73223" y="189895"/>
                  <a:pt x="80359" y="184310"/>
                  <a:pt x="86319" y="184310"/>
                </a:cubicBezTo>
                <a:cubicBezTo>
                  <a:pt x="93511" y="184310"/>
                  <a:pt x="98989" y="192447"/>
                  <a:pt x="104582" y="209068"/>
                </a:cubicBezTo>
                <a:cubicBezTo>
                  <a:pt x="110175" y="192447"/>
                  <a:pt x="115624" y="184310"/>
                  <a:pt x="122806" y="184310"/>
                </a:cubicBezTo>
                <a:cubicBezTo>
                  <a:pt x="128757" y="184310"/>
                  <a:pt x="135897" y="189895"/>
                  <a:pt x="145296" y="200867"/>
                </a:cubicBezTo>
                <a:cubicBezTo>
                  <a:pt x="143344" y="180157"/>
                  <a:pt x="146075" y="170660"/>
                  <a:pt x="156034" y="170660"/>
                </a:cubicBezTo>
                <a:cubicBezTo>
                  <a:pt x="161338" y="170660"/>
                  <a:pt x="168694" y="173354"/>
                  <a:pt x="178484" y="178484"/>
                </a:cubicBezTo>
                <a:cubicBezTo>
                  <a:pt x="165628" y="153947"/>
                  <a:pt x="168067" y="144707"/>
                  <a:pt x="189883" y="144707"/>
                </a:cubicBezTo>
                <a:cubicBezTo>
                  <a:pt x="193114" y="144707"/>
                  <a:pt x="196771" y="144910"/>
                  <a:pt x="200867" y="145296"/>
                </a:cubicBezTo>
                <a:cubicBezTo>
                  <a:pt x="176651" y="124553"/>
                  <a:pt x="178677" y="114809"/>
                  <a:pt x="209068" y="104582"/>
                </a:cubicBezTo>
                <a:cubicBezTo>
                  <a:pt x="178677" y="94355"/>
                  <a:pt x="176651" y="84515"/>
                  <a:pt x="200867" y="63965"/>
                </a:cubicBezTo>
                <a:lnTo>
                  <a:pt x="200867" y="63965"/>
                </a:lnTo>
                <a:cubicBezTo>
                  <a:pt x="196870" y="64329"/>
                  <a:pt x="193290" y="64521"/>
                  <a:pt x="190116" y="64521"/>
                </a:cubicBezTo>
                <a:cubicBezTo>
                  <a:pt x="168085" y="64521"/>
                  <a:pt x="165582" y="55292"/>
                  <a:pt x="178484" y="30583"/>
                </a:cubicBezTo>
                <a:lnTo>
                  <a:pt x="178484" y="30583"/>
                </a:lnTo>
                <a:cubicBezTo>
                  <a:pt x="168695" y="35746"/>
                  <a:pt x="161341" y="38451"/>
                  <a:pt x="156037" y="38451"/>
                </a:cubicBezTo>
                <a:cubicBezTo>
                  <a:pt x="146076" y="38451"/>
                  <a:pt x="143344" y="28913"/>
                  <a:pt x="145296" y="8201"/>
                </a:cubicBezTo>
                <a:lnTo>
                  <a:pt x="145296" y="8201"/>
                </a:lnTo>
                <a:cubicBezTo>
                  <a:pt x="135897" y="19173"/>
                  <a:pt x="128757" y="24758"/>
                  <a:pt x="122806" y="24758"/>
                </a:cubicBezTo>
                <a:cubicBezTo>
                  <a:pt x="115624" y="24758"/>
                  <a:pt x="110175" y="16621"/>
                  <a:pt x="104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
          <p:cNvSpPr/>
          <p:nvPr/>
        </p:nvSpPr>
        <p:spPr>
          <a:xfrm>
            <a:off x="4769575" y="1575600"/>
            <a:ext cx="809616" cy="809616"/>
          </a:xfrm>
          <a:custGeom>
            <a:rect b="b" l="l" r="r" t="t"/>
            <a:pathLst>
              <a:path extrusionOk="0" h="209068" w="209068">
                <a:moveTo>
                  <a:pt x="104582" y="0"/>
                </a:moveTo>
                <a:cubicBezTo>
                  <a:pt x="98989" y="16621"/>
                  <a:pt x="93511" y="24758"/>
                  <a:pt x="86334" y="24758"/>
                </a:cubicBezTo>
                <a:cubicBezTo>
                  <a:pt x="80388" y="24758"/>
                  <a:pt x="73276" y="19173"/>
                  <a:pt x="63965" y="8201"/>
                </a:cubicBezTo>
                <a:lnTo>
                  <a:pt x="63965" y="8201"/>
                </a:lnTo>
                <a:cubicBezTo>
                  <a:pt x="65853" y="28913"/>
                  <a:pt x="63100" y="38451"/>
                  <a:pt x="53132" y="38451"/>
                </a:cubicBezTo>
                <a:cubicBezTo>
                  <a:pt x="47823" y="38451"/>
                  <a:pt x="40469" y="35746"/>
                  <a:pt x="30680" y="30583"/>
                </a:cubicBezTo>
                <a:lnTo>
                  <a:pt x="30680" y="30583"/>
                </a:lnTo>
                <a:cubicBezTo>
                  <a:pt x="43582" y="55292"/>
                  <a:pt x="41006" y="64521"/>
                  <a:pt x="18956" y="64521"/>
                </a:cubicBezTo>
                <a:cubicBezTo>
                  <a:pt x="15779" y="64521"/>
                  <a:pt x="12198" y="64329"/>
                  <a:pt x="8201" y="63965"/>
                </a:cubicBezTo>
                <a:lnTo>
                  <a:pt x="8201" y="63965"/>
                </a:lnTo>
                <a:cubicBezTo>
                  <a:pt x="32417" y="84515"/>
                  <a:pt x="30391" y="94355"/>
                  <a:pt x="0" y="104582"/>
                </a:cubicBezTo>
                <a:cubicBezTo>
                  <a:pt x="30391" y="114809"/>
                  <a:pt x="32417" y="124553"/>
                  <a:pt x="8201" y="145296"/>
                </a:cubicBezTo>
                <a:cubicBezTo>
                  <a:pt x="12296" y="144910"/>
                  <a:pt x="15955" y="144707"/>
                  <a:pt x="19189" y="144707"/>
                </a:cubicBezTo>
                <a:cubicBezTo>
                  <a:pt x="41022" y="144707"/>
                  <a:pt x="43524" y="153947"/>
                  <a:pt x="30583" y="178484"/>
                </a:cubicBezTo>
                <a:cubicBezTo>
                  <a:pt x="40408" y="173354"/>
                  <a:pt x="47773" y="170660"/>
                  <a:pt x="53081" y="170660"/>
                </a:cubicBezTo>
                <a:cubicBezTo>
                  <a:pt x="63045" y="170660"/>
                  <a:pt x="65757" y="180157"/>
                  <a:pt x="63868" y="200867"/>
                </a:cubicBezTo>
                <a:cubicBezTo>
                  <a:pt x="73223" y="189895"/>
                  <a:pt x="80359" y="184310"/>
                  <a:pt x="86319" y="184310"/>
                </a:cubicBezTo>
                <a:cubicBezTo>
                  <a:pt x="93511" y="184310"/>
                  <a:pt x="98989" y="192447"/>
                  <a:pt x="104582" y="209068"/>
                </a:cubicBezTo>
                <a:cubicBezTo>
                  <a:pt x="110175" y="192447"/>
                  <a:pt x="115624" y="184310"/>
                  <a:pt x="122806" y="184310"/>
                </a:cubicBezTo>
                <a:cubicBezTo>
                  <a:pt x="128757" y="184310"/>
                  <a:pt x="135897" y="189895"/>
                  <a:pt x="145296" y="200867"/>
                </a:cubicBezTo>
                <a:cubicBezTo>
                  <a:pt x="143344" y="180157"/>
                  <a:pt x="146075" y="170660"/>
                  <a:pt x="156034" y="170660"/>
                </a:cubicBezTo>
                <a:cubicBezTo>
                  <a:pt x="161338" y="170660"/>
                  <a:pt x="168694" y="173354"/>
                  <a:pt x="178484" y="178484"/>
                </a:cubicBezTo>
                <a:cubicBezTo>
                  <a:pt x="165628" y="153947"/>
                  <a:pt x="168067" y="144707"/>
                  <a:pt x="189883" y="144707"/>
                </a:cubicBezTo>
                <a:cubicBezTo>
                  <a:pt x="193114" y="144707"/>
                  <a:pt x="196771" y="144910"/>
                  <a:pt x="200867" y="145296"/>
                </a:cubicBezTo>
                <a:cubicBezTo>
                  <a:pt x="176651" y="124553"/>
                  <a:pt x="178677" y="114809"/>
                  <a:pt x="209068" y="104582"/>
                </a:cubicBezTo>
                <a:cubicBezTo>
                  <a:pt x="178677" y="94355"/>
                  <a:pt x="176651" y="84515"/>
                  <a:pt x="200867" y="63965"/>
                </a:cubicBezTo>
                <a:lnTo>
                  <a:pt x="200867" y="63965"/>
                </a:lnTo>
                <a:cubicBezTo>
                  <a:pt x="196870" y="64329"/>
                  <a:pt x="193290" y="64521"/>
                  <a:pt x="190116" y="64521"/>
                </a:cubicBezTo>
                <a:cubicBezTo>
                  <a:pt x="168085" y="64521"/>
                  <a:pt x="165582" y="55292"/>
                  <a:pt x="178484" y="30583"/>
                </a:cubicBezTo>
                <a:lnTo>
                  <a:pt x="178484" y="30583"/>
                </a:lnTo>
                <a:cubicBezTo>
                  <a:pt x="168695" y="35746"/>
                  <a:pt x="161341" y="38451"/>
                  <a:pt x="156037" y="38451"/>
                </a:cubicBezTo>
                <a:cubicBezTo>
                  <a:pt x="146076" y="38451"/>
                  <a:pt x="143344" y="28913"/>
                  <a:pt x="145296" y="8201"/>
                </a:cubicBezTo>
                <a:lnTo>
                  <a:pt x="145296" y="8201"/>
                </a:lnTo>
                <a:cubicBezTo>
                  <a:pt x="135897" y="19173"/>
                  <a:pt x="128757" y="24758"/>
                  <a:pt x="122806" y="24758"/>
                </a:cubicBezTo>
                <a:cubicBezTo>
                  <a:pt x="115624" y="24758"/>
                  <a:pt x="110175" y="16621"/>
                  <a:pt x="104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7"/>
          <p:cNvSpPr/>
          <p:nvPr/>
        </p:nvSpPr>
        <p:spPr>
          <a:xfrm>
            <a:off x="4769575" y="3183813"/>
            <a:ext cx="809616" cy="809616"/>
          </a:xfrm>
          <a:custGeom>
            <a:rect b="b" l="l" r="r" t="t"/>
            <a:pathLst>
              <a:path extrusionOk="0" h="209068" w="209068">
                <a:moveTo>
                  <a:pt x="104582" y="0"/>
                </a:moveTo>
                <a:cubicBezTo>
                  <a:pt x="98989" y="16621"/>
                  <a:pt x="93511" y="24758"/>
                  <a:pt x="86334" y="24758"/>
                </a:cubicBezTo>
                <a:cubicBezTo>
                  <a:pt x="80388" y="24758"/>
                  <a:pt x="73276" y="19173"/>
                  <a:pt x="63965" y="8201"/>
                </a:cubicBezTo>
                <a:lnTo>
                  <a:pt x="63965" y="8201"/>
                </a:lnTo>
                <a:cubicBezTo>
                  <a:pt x="65853" y="28913"/>
                  <a:pt x="63100" y="38451"/>
                  <a:pt x="53132" y="38451"/>
                </a:cubicBezTo>
                <a:cubicBezTo>
                  <a:pt x="47823" y="38451"/>
                  <a:pt x="40469" y="35746"/>
                  <a:pt x="30680" y="30583"/>
                </a:cubicBezTo>
                <a:lnTo>
                  <a:pt x="30680" y="30583"/>
                </a:lnTo>
                <a:cubicBezTo>
                  <a:pt x="43582" y="55292"/>
                  <a:pt x="41006" y="64521"/>
                  <a:pt x="18956" y="64521"/>
                </a:cubicBezTo>
                <a:cubicBezTo>
                  <a:pt x="15779" y="64521"/>
                  <a:pt x="12198" y="64329"/>
                  <a:pt x="8201" y="63965"/>
                </a:cubicBezTo>
                <a:lnTo>
                  <a:pt x="8201" y="63965"/>
                </a:lnTo>
                <a:cubicBezTo>
                  <a:pt x="32417" y="84515"/>
                  <a:pt x="30391" y="94355"/>
                  <a:pt x="0" y="104582"/>
                </a:cubicBezTo>
                <a:cubicBezTo>
                  <a:pt x="30391" y="114809"/>
                  <a:pt x="32417" y="124553"/>
                  <a:pt x="8201" y="145296"/>
                </a:cubicBezTo>
                <a:cubicBezTo>
                  <a:pt x="12296" y="144910"/>
                  <a:pt x="15955" y="144707"/>
                  <a:pt x="19189" y="144707"/>
                </a:cubicBezTo>
                <a:cubicBezTo>
                  <a:pt x="41022" y="144707"/>
                  <a:pt x="43524" y="153947"/>
                  <a:pt x="30583" y="178484"/>
                </a:cubicBezTo>
                <a:cubicBezTo>
                  <a:pt x="40408" y="173354"/>
                  <a:pt x="47773" y="170660"/>
                  <a:pt x="53081" y="170660"/>
                </a:cubicBezTo>
                <a:cubicBezTo>
                  <a:pt x="63045" y="170660"/>
                  <a:pt x="65757" y="180157"/>
                  <a:pt x="63868" y="200867"/>
                </a:cubicBezTo>
                <a:cubicBezTo>
                  <a:pt x="73223" y="189895"/>
                  <a:pt x="80359" y="184310"/>
                  <a:pt x="86319" y="184310"/>
                </a:cubicBezTo>
                <a:cubicBezTo>
                  <a:pt x="93511" y="184310"/>
                  <a:pt x="98989" y="192447"/>
                  <a:pt x="104582" y="209068"/>
                </a:cubicBezTo>
                <a:cubicBezTo>
                  <a:pt x="110175" y="192447"/>
                  <a:pt x="115624" y="184310"/>
                  <a:pt x="122806" y="184310"/>
                </a:cubicBezTo>
                <a:cubicBezTo>
                  <a:pt x="128757" y="184310"/>
                  <a:pt x="135897" y="189895"/>
                  <a:pt x="145296" y="200867"/>
                </a:cubicBezTo>
                <a:cubicBezTo>
                  <a:pt x="143344" y="180157"/>
                  <a:pt x="146075" y="170660"/>
                  <a:pt x="156034" y="170660"/>
                </a:cubicBezTo>
                <a:cubicBezTo>
                  <a:pt x="161338" y="170660"/>
                  <a:pt x="168694" y="173354"/>
                  <a:pt x="178484" y="178484"/>
                </a:cubicBezTo>
                <a:cubicBezTo>
                  <a:pt x="165628" y="153947"/>
                  <a:pt x="168067" y="144707"/>
                  <a:pt x="189883" y="144707"/>
                </a:cubicBezTo>
                <a:cubicBezTo>
                  <a:pt x="193114" y="144707"/>
                  <a:pt x="196771" y="144910"/>
                  <a:pt x="200867" y="145296"/>
                </a:cubicBezTo>
                <a:cubicBezTo>
                  <a:pt x="176651" y="124553"/>
                  <a:pt x="178677" y="114809"/>
                  <a:pt x="209068" y="104582"/>
                </a:cubicBezTo>
                <a:cubicBezTo>
                  <a:pt x="178677" y="94355"/>
                  <a:pt x="176651" y="84515"/>
                  <a:pt x="200867" y="63965"/>
                </a:cubicBezTo>
                <a:lnTo>
                  <a:pt x="200867" y="63965"/>
                </a:lnTo>
                <a:cubicBezTo>
                  <a:pt x="196870" y="64329"/>
                  <a:pt x="193290" y="64521"/>
                  <a:pt x="190116" y="64521"/>
                </a:cubicBezTo>
                <a:cubicBezTo>
                  <a:pt x="168085" y="64521"/>
                  <a:pt x="165582" y="55292"/>
                  <a:pt x="178484" y="30583"/>
                </a:cubicBezTo>
                <a:lnTo>
                  <a:pt x="178484" y="30583"/>
                </a:lnTo>
                <a:cubicBezTo>
                  <a:pt x="168695" y="35746"/>
                  <a:pt x="161341" y="38451"/>
                  <a:pt x="156037" y="38451"/>
                </a:cubicBezTo>
                <a:cubicBezTo>
                  <a:pt x="146076" y="38451"/>
                  <a:pt x="143344" y="28913"/>
                  <a:pt x="145296" y="8201"/>
                </a:cubicBezTo>
                <a:lnTo>
                  <a:pt x="145296" y="8201"/>
                </a:lnTo>
                <a:cubicBezTo>
                  <a:pt x="135897" y="19173"/>
                  <a:pt x="128757" y="24758"/>
                  <a:pt x="122806" y="24758"/>
                </a:cubicBezTo>
                <a:cubicBezTo>
                  <a:pt x="115624" y="24758"/>
                  <a:pt x="110175" y="16621"/>
                  <a:pt x="104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7"/>
          <p:cNvSpPr/>
          <p:nvPr/>
        </p:nvSpPr>
        <p:spPr>
          <a:xfrm>
            <a:off x="862488" y="3183813"/>
            <a:ext cx="809616" cy="809616"/>
          </a:xfrm>
          <a:custGeom>
            <a:rect b="b" l="l" r="r" t="t"/>
            <a:pathLst>
              <a:path extrusionOk="0" h="209068" w="209068">
                <a:moveTo>
                  <a:pt x="104582" y="0"/>
                </a:moveTo>
                <a:cubicBezTo>
                  <a:pt x="98989" y="16621"/>
                  <a:pt x="93511" y="24758"/>
                  <a:pt x="86334" y="24758"/>
                </a:cubicBezTo>
                <a:cubicBezTo>
                  <a:pt x="80388" y="24758"/>
                  <a:pt x="73276" y="19173"/>
                  <a:pt x="63965" y="8201"/>
                </a:cubicBezTo>
                <a:lnTo>
                  <a:pt x="63965" y="8201"/>
                </a:lnTo>
                <a:cubicBezTo>
                  <a:pt x="65853" y="28913"/>
                  <a:pt x="63100" y="38451"/>
                  <a:pt x="53132" y="38451"/>
                </a:cubicBezTo>
                <a:cubicBezTo>
                  <a:pt x="47823" y="38451"/>
                  <a:pt x="40469" y="35746"/>
                  <a:pt x="30680" y="30583"/>
                </a:cubicBezTo>
                <a:lnTo>
                  <a:pt x="30680" y="30583"/>
                </a:lnTo>
                <a:cubicBezTo>
                  <a:pt x="43582" y="55292"/>
                  <a:pt x="41006" y="64521"/>
                  <a:pt x="18956" y="64521"/>
                </a:cubicBezTo>
                <a:cubicBezTo>
                  <a:pt x="15779" y="64521"/>
                  <a:pt x="12198" y="64329"/>
                  <a:pt x="8201" y="63965"/>
                </a:cubicBezTo>
                <a:lnTo>
                  <a:pt x="8201" y="63965"/>
                </a:lnTo>
                <a:cubicBezTo>
                  <a:pt x="32417" y="84515"/>
                  <a:pt x="30391" y="94355"/>
                  <a:pt x="0" y="104582"/>
                </a:cubicBezTo>
                <a:cubicBezTo>
                  <a:pt x="30391" y="114809"/>
                  <a:pt x="32417" y="124553"/>
                  <a:pt x="8201" y="145296"/>
                </a:cubicBezTo>
                <a:cubicBezTo>
                  <a:pt x="12296" y="144910"/>
                  <a:pt x="15955" y="144707"/>
                  <a:pt x="19189" y="144707"/>
                </a:cubicBezTo>
                <a:cubicBezTo>
                  <a:pt x="41022" y="144707"/>
                  <a:pt x="43524" y="153947"/>
                  <a:pt x="30583" y="178484"/>
                </a:cubicBezTo>
                <a:cubicBezTo>
                  <a:pt x="40408" y="173354"/>
                  <a:pt x="47773" y="170660"/>
                  <a:pt x="53081" y="170660"/>
                </a:cubicBezTo>
                <a:cubicBezTo>
                  <a:pt x="63045" y="170660"/>
                  <a:pt x="65757" y="180157"/>
                  <a:pt x="63868" y="200867"/>
                </a:cubicBezTo>
                <a:cubicBezTo>
                  <a:pt x="73223" y="189895"/>
                  <a:pt x="80359" y="184310"/>
                  <a:pt x="86319" y="184310"/>
                </a:cubicBezTo>
                <a:cubicBezTo>
                  <a:pt x="93511" y="184310"/>
                  <a:pt x="98989" y="192447"/>
                  <a:pt x="104582" y="209068"/>
                </a:cubicBezTo>
                <a:cubicBezTo>
                  <a:pt x="110175" y="192447"/>
                  <a:pt x="115624" y="184310"/>
                  <a:pt x="122806" y="184310"/>
                </a:cubicBezTo>
                <a:cubicBezTo>
                  <a:pt x="128757" y="184310"/>
                  <a:pt x="135897" y="189895"/>
                  <a:pt x="145296" y="200867"/>
                </a:cubicBezTo>
                <a:cubicBezTo>
                  <a:pt x="143344" y="180157"/>
                  <a:pt x="146075" y="170660"/>
                  <a:pt x="156034" y="170660"/>
                </a:cubicBezTo>
                <a:cubicBezTo>
                  <a:pt x="161338" y="170660"/>
                  <a:pt x="168694" y="173354"/>
                  <a:pt x="178484" y="178484"/>
                </a:cubicBezTo>
                <a:cubicBezTo>
                  <a:pt x="165628" y="153947"/>
                  <a:pt x="168067" y="144707"/>
                  <a:pt x="189883" y="144707"/>
                </a:cubicBezTo>
                <a:cubicBezTo>
                  <a:pt x="193114" y="144707"/>
                  <a:pt x="196771" y="144910"/>
                  <a:pt x="200867" y="145296"/>
                </a:cubicBezTo>
                <a:cubicBezTo>
                  <a:pt x="176651" y="124553"/>
                  <a:pt x="178677" y="114809"/>
                  <a:pt x="209068" y="104582"/>
                </a:cubicBezTo>
                <a:cubicBezTo>
                  <a:pt x="178677" y="94355"/>
                  <a:pt x="176651" y="84515"/>
                  <a:pt x="200867" y="63965"/>
                </a:cubicBezTo>
                <a:lnTo>
                  <a:pt x="200867" y="63965"/>
                </a:lnTo>
                <a:cubicBezTo>
                  <a:pt x="196870" y="64329"/>
                  <a:pt x="193290" y="64521"/>
                  <a:pt x="190116" y="64521"/>
                </a:cubicBezTo>
                <a:cubicBezTo>
                  <a:pt x="168085" y="64521"/>
                  <a:pt x="165582" y="55292"/>
                  <a:pt x="178484" y="30583"/>
                </a:cubicBezTo>
                <a:lnTo>
                  <a:pt x="178484" y="30583"/>
                </a:lnTo>
                <a:cubicBezTo>
                  <a:pt x="168695" y="35746"/>
                  <a:pt x="161341" y="38451"/>
                  <a:pt x="156037" y="38451"/>
                </a:cubicBezTo>
                <a:cubicBezTo>
                  <a:pt x="146076" y="38451"/>
                  <a:pt x="143344" y="28913"/>
                  <a:pt x="145296" y="8201"/>
                </a:cubicBezTo>
                <a:lnTo>
                  <a:pt x="145296" y="8201"/>
                </a:lnTo>
                <a:cubicBezTo>
                  <a:pt x="135897" y="19173"/>
                  <a:pt x="128757" y="24758"/>
                  <a:pt x="122806" y="24758"/>
                </a:cubicBezTo>
                <a:cubicBezTo>
                  <a:pt x="115624" y="24758"/>
                  <a:pt x="110175" y="16621"/>
                  <a:pt x="104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bg>
      <p:bgPr>
        <a:solidFill>
          <a:schemeClr val="lt2"/>
        </a:solidFill>
      </p:bgPr>
    </p:bg>
    <p:spTree>
      <p:nvGrpSpPr>
        <p:cNvPr id="175" name="Shape 175"/>
        <p:cNvGrpSpPr/>
        <p:nvPr/>
      </p:nvGrpSpPr>
      <p:grpSpPr>
        <a:xfrm>
          <a:off x="0" y="0"/>
          <a:ext cx="0" cy="0"/>
          <a:chOff x="0" y="0"/>
          <a:chExt cx="0" cy="0"/>
        </a:xfrm>
      </p:grpSpPr>
      <p:sp>
        <p:nvSpPr>
          <p:cNvPr id="176" name="Google Shape;176;p28"/>
          <p:cNvSpPr txBox="1"/>
          <p:nvPr>
            <p:ph type="title"/>
          </p:nvPr>
        </p:nvSpPr>
        <p:spPr>
          <a:xfrm>
            <a:off x="2324075" y="3069700"/>
            <a:ext cx="4501800" cy="49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700"/>
            </a:lvl1pPr>
            <a:lvl2pPr lvl="1" rtl="0">
              <a:spcBef>
                <a:spcPts val="160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77" name="Google Shape;177;p28"/>
          <p:cNvSpPr txBox="1"/>
          <p:nvPr>
            <p:ph idx="1" type="subTitle"/>
          </p:nvPr>
        </p:nvSpPr>
        <p:spPr>
          <a:xfrm>
            <a:off x="1729625" y="1576100"/>
            <a:ext cx="5690700" cy="100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20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8" name="Google Shape;178;p28"/>
          <p:cNvSpPr/>
          <p:nvPr/>
        </p:nvSpPr>
        <p:spPr>
          <a:xfrm>
            <a:off x="6707510" y="205025"/>
            <a:ext cx="855375" cy="850886"/>
          </a:xfrm>
          <a:custGeom>
            <a:rect b="b" l="l" r="r" t="t"/>
            <a:pathLst>
              <a:path extrusionOk="0" h="97803" w="98319">
                <a:moveTo>
                  <a:pt x="49175" y="1"/>
                </a:moveTo>
                <a:cubicBezTo>
                  <a:pt x="48727" y="1"/>
                  <a:pt x="48279" y="289"/>
                  <a:pt x="48248" y="866"/>
                </a:cubicBezTo>
                <a:lnTo>
                  <a:pt x="47884" y="5637"/>
                </a:lnTo>
                <a:cubicBezTo>
                  <a:pt x="46030" y="27998"/>
                  <a:pt x="28256" y="45742"/>
                  <a:pt x="5864" y="47595"/>
                </a:cubicBezTo>
                <a:lnTo>
                  <a:pt x="1125" y="47960"/>
                </a:lnTo>
                <a:cubicBezTo>
                  <a:pt x="1" y="48051"/>
                  <a:pt x="1" y="49722"/>
                  <a:pt x="1125" y="49813"/>
                </a:cubicBezTo>
                <a:lnTo>
                  <a:pt x="5864" y="50208"/>
                </a:lnTo>
                <a:cubicBezTo>
                  <a:pt x="28256" y="52061"/>
                  <a:pt x="46000" y="69805"/>
                  <a:pt x="47853" y="92197"/>
                </a:cubicBezTo>
                <a:lnTo>
                  <a:pt x="48218" y="96937"/>
                </a:lnTo>
                <a:cubicBezTo>
                  <a:pt x="48248" y="97514"/>
                  <a:pt x="48696" y="97803"/>
                  <a:pt x="49144" y="97803"/>
                </a:cubicBezTo>
                <a:cubicBezTo>
                  <a:pt x="49593" y="97803"/>
                  <a:pt x="50041" y="97514"/>
                  <a:pt x="50071" y="96937"/>
                </a:cubicBezTo>
                <a:lnTo>
                  <a:pt x="50466" y="92197"/>
                </a:lnTo>
                <a:cubicBezTo>
                  <a:pt x="52319" y="69805"/>
                  <a:pt x="70063" y="52061"/>
                  <a:pt x="92455" y="50238"/>
                </a:cubicBezTo>
                <a:lnTo>
                  <a:pt x="97195" y="49844"/>
                </a:lnTo>
                <a:cubicBezTo>
                  <a:pt x="98319" y="49752"/>
                  <a:pt x="98319" y="48081"/>
                  <a:pt x="97195" y="47990"/>
                </a:cubicBezTo>
                <a:lnTo>
                  <a:pt x="92455" y="47595"/>
                </a:lnTo>
                <a:cubicBezTo>
                  <a:pt x="70063" y="45772"/>
                  <a:pt x="52319" y="27998"/>
                  <a:pt x="50497" y="5637"/>
                </a:cubicBezTo>
                <a:lnTo>
                  <a:pt x="50102" y="866"/>
                </a:lnTo>
                <a:cubicBezTo>
                  <a:pt x="50071" y="289"/>
                  <a:pt x="49623" y="1"/>
                  <a:pt x="491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8"/>
          <p:cNvSpPr/>
          <p:nvPr/>
        </p:nvSpPr>
        <p:spPr>
          <a:xfrm>
            <a:off x="7789229" y="792425"/>
            <a:ext cx="500444" cy="497817"/>
          </a:xfrm>
          <a:custGeom>
            <a:rect b="b" l="l" r="r" t="t"/>
            <a:pathLst>
              <a:path extrusionOk="0" h="97803" w="98319">
                <a:moveTo>
                  <a:pt x="49175" y="1"/>
                </a:moveTo>
                <a:cubicBezTo>
                  <a:pt x="48727" y="1"/>
                  <a:pt x="48279" y="289"/>
                  <a:pt x="48248" y="866"/>
                </a:cubicBezTo>
                <a:lnTo>
                  <a:pt x="47884" y="5637"/>
                </a:lnTo>
                <a:cubicBezTo>
                  <a:pt x="46030" y="27998"/>
                  <a:pt x="28256" y="45742"/>
                  <a:pt x="5864" y="47595"/>
                </a:cubicBezTo>
                <a:lnTo>
                  <a:pt x="1125" y="47960"/>
                </a:lnTo>
                <a:cubicBezTo>
                  <a:pt x="1" y="48051"/>
                  <a:pt x="1" y="49722"/>
                  <a:pt x="1125" y="49813"/>
                </a:cubicBezTo>
                <a:lnTo>
                  <a:pt x="5864" y="50208"/>
                </a:lnTo>
                <a:cubicBezTo>
                  <a:pt x="28256" y="52061"/>
                  <a:pt x="46000" y="69805"/>
                  <a:pt x="47853" y="92197"/>
                </a:cubicBezTo>
                <a:lnTo>
                  <a:pt x="48218" y="96937"/>
                </a:lnTo>
                <a:cubicBezTo>
                  <a:pt x="48248" y="97514"/>
                  <a:pt x="48696" y="97803"/>
                  <a:pt x="49144" y="97803"/>
                </a:cubicBezTo>
                <a:cubicBezTo>
                  <a:pt x="49593" y="97803"/>
                  <a:pt x="50041" y="97514"/>
                  <a:pt x="50071" y="96937"/>
                </a:cubicBezTo>
                <a:lnTo>
                  <a:pt x="50466" y="92197"/>
                </a:lnTo>
                <a:cubicBezTo>
                  <a:pt x="52319" y="69805"/>
                  <a:pt x="70063" y="52061"/>
                  <a:pt x="92455" y="50238"/>
                </a:cubicBezTo>
                <a:lnTo>
                  <a:pt x="97195" y="49844"/>
                </a:lnTo>
                <a:cubicBezTo>
                  <a:pt x="98319" y="49752"/>
                  <a:pt x="98319" y="48081"/>
                  <a:pt x="97195" y="47990"/>
                </a:cubicBezTo>
                <a:lnTo>
                  <a:pt x="92455" y="47595"/>
                </a:lnTo>
                <a:cubicBezTo>
                  <a:pt x="70063" y="45772"/>
                  <a:pt x="52319" y="27998"/>
                  <a:pt x="50497" y="5637"/>
                </a:cubicBezTo>
                <a:lnTo>
                  <a:pt x="50102" y="866"/>
                </a:lnTo>
                <a:cubicBezTo>
                  <a:pt x="50071" y="289"/>
                  <a:pt x="49623" y="1"/>
                  <a:pt x="491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bg>
      <p:bgPr>
        <a:solidFill>
          <a:schemeClr val="dk2"/>
        </a:solidFill>
      </p:bgPr>
    </p:bg>
    <p:spTree>
      <p:nvGrpSpPr>
        <p:cNvPr id="180" name="Shape 180"/>
        <p:cNvGrpSpPr/>
        <p:nvPr/>
      </p:nvGrpSpPr>
      <p:grpSpPr>
        <a:xfrm>
          <a:off x="0" y="0"/>
          <a:ext cx="0" cy="0"/>
          <a:chOff x="0" y="0"/>
          <a:chExt cx="0" cy="0"/>
        </a:xfrm>
      </p:grpSpPr>
      <p:sp>
        <p:nvSpPr>
          <p:cNvPr id="181" name="Google Shape;181;p29"/>
          <p:cNvSpPr txBox="1"/>
          <p:nvPr>
            <p:ph type="title"/>
          </p:nvPr>
        </p:nvSpPr>
        <p:spPr>
          <a:xfrm>
            <a:off x="540000" y="445025"/>
            <a:ext cx="63543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p:txBody>
      </p:sp>
      <p:sp>
        <p:nvSpPr>
          <p:cNvPr id="182" name="Google Shape;182;p29"/>
          <p:cNvSpPr txBox="1"/>
          <p:nvPr>
            <p:ph idx="1" type="subTitle"/>
          </p:nvPr>
        </p:nvSpPr>
        <p:spPr>
          <a:xfrm>
            <a:off x="3709050" y="3135788"/>
            <a:ext cx="1725900" cy="59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83" name="Google Shape;183;p29"/>
          <p:cNvSpPr txBox="1"/>
          <p:nvPr>
            <p:ph idx="2" type="subTitle"/>
          </p:nvPr>
        </p:nvSpPr>
        <p:spPr>
          <a:xfrm>
            <a:off x="3557100" y="2700175"/>
            <a:ext cx="2029800" cy="36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2000">
                <a:latin typeface="Russo One"/>
                <a:ea typeface="Russo One"/>
                <a:cs typeface="Russo One"/>
                <a:sym typeface="Russo One"/>
              </a:defRPr>
            </a:lvl1pPr>
            <a:lvl2pPr lvl="1" rtl="0" algn="ctr">
              <a:lnSpc>
                <a:spcPct val="100000"/>
              </a:lnSpc>
              <a:spcBef>
                <a:spcPts val="0"/>
              </a:spcBef>
              <a:spcAft>
                <a:spcPts val="0"/>
              </a:spcAft>
              <a:buNone/>
              <a:defRPr sz="2000">
                <a:latin typeface="Russo One"/>
                <a:ea typeface="Russo One"/>
                <a:cs typeface="Russo One"/>
                <a:sym typeface="Russo One"/>
              </a:defRPr>
            </a:lvl2pPr>
            <a:lvl3pPr lvl="2" rtl="0" algn="ctr">
              <a:lnSpc>
                <a:spcPct val="100000"/>
              </a:lnSpc>
              <a:spcBef>
                <a:spcPts val="0"/>
              </a:spcBef>
              <a:spcAft>
                <a:spcPts val="0"/>
              </a:spcAft>
              <a:buNone/>
              <a:defRPr sz="2000">
                <a:latin typeface="Russo One"/>
                <a:ea typeface="Russo One"/>
                <a:cs typeface="Russo One"/>
                <a:sym typeface="Russo One"/>
              </a:defRPr>
            </a:lvl3pPr>
            <a:lvl4pPr lvl="3" rtl="0" algn="ctr">
              <a:lnSpc>
                <a:spcPct val="100000"/>
              </a:lnSpc>
              <a:spcBef>
                <a:spcPts val="0"/>
              </a:spcBef>
              <a:spcAft>
                <a:spcPts val="0"/>
              </a:spcAft>
              <a:buNone/>
              <a:defRPr sz="2000">
                <a:latin typeface="Russo One"/>
                <a:ea typeface="Russo One"/>
                <a:cs typeface="Russo One"/>
                <a:sym typeface="Russo One"/>
              </a:defRPr>
            </a:lvl4pPr>
            <a:lvl5pPr lvl="4" rtl="0" algn="ctr">
              <a:lnSpc>
                <a:spcPct val="100000"/>
              </a:lnSpc>
              <a:spcBef>
                <a:spcPts val="0"/>
              </a:spcBef>
              <a:spcAft>
                <a:spcPts val="0"/>
              </a:spcAft>
              <a:buNone/>
              <a:defRPr sz="2000">
                <a:latin typeface="Russo One"/>
                <a:ea typeface="Russo One"/>
                <a:cs typeface="Russo One"/>
                <a:sym typeface="Russo One"/>
              </a:defRPr>
            </a:lvl5pPr>
            <a:lvl6pPr lvl="5" rtl="0" algn="ctr">
              <a:lnSpc>
                <a:spcPct val="100000"/>
              </a:lnSpc>
              <a:spcBef>
                <a:spcPts val="0"/>
              </a:spcBef>
              <a:spcAft>
                <a:spcPts val="0"/>
              </a:spcAft>
              <a:buNone/>
              <a:defRPr sz="2000">
                <a:latin typeface="Russo One"/>
                <a:ea typeface="Russo One"/>
                <a:cs typeface="Russo One"/>
                <a:sym typeface="Russo One"/>
              </a:defRPr>
            </a:lvl6pPr>
            <a:lvl7pPr lvl="6" rtl="0" algn="ctr">
              <a:lnSpc>
                <a:spcPct val="100000"/>
              </a:lnSpc>
              <a:spcBef>
                <a:spcPts val="0"/>
              </a:spcBef>
              <a:spcAft>
                <a:spcPts val="0"/>
              </a:spcAft>
              <a:buNone/>
              <a:defRPr sz="2000">
                <a:latin typeface="Russo One"/>
                <a:ea typeface="Russo One"/>
                <a:cs typeface="Russo One"/>
                <a:sym typeface="Russo One"/>
              </a:defRPr>
            </a:lvl7pPr>
            <a:lvl8pPr lvl="7" rtl="0" algn="ctr">
              <a:lnSpc>
                <a:spcPct val="100000"/>
              </a:lnSpc>
              <a:spcBef>
                <a:spcPts val="0"/>
              </a:spcBef>
              <a:spcAft>
                <a:spcPts val="0"/>
              </a:spcAft>
              <a:buNone/>
              <a:defRPr sz="2000">
                <a:latin typeface="Russo One"/>
                <a:ea typeface="Russo One"/>
                <a:cs typeface="Russo One"/>
                <a:sym typeface="Russo One"/>
              </a:defRPr>
            </a:lvl8pPr>
            <a:lvl9pPr lvl="8" rtl="0" algn="ctr">
              <a:lnSpc>
                <a:spcPct val="100000"/>
              </a:lnSpc>
              <a:spcBef>
                <a:spcPts val="0"/>
              </a:spcBef>
              <a:spcAft>
                <a:spcPts val="0"/>
              </a:spcAft>
              <a:buNone/>
              <a:defRPr sz="2000">
                <a:latin typeface="Russo One"/>
                <a:ea typeface="Russo One"/>
                <a:cs typeface="Russo One"/>
                <a:sym typeface="Russo One"/>
              </a:defRPr>
            </a:lvl9pPr>
          </a:lstStyle>
          <a:p/>
        </p:txBody>
      </p:sp>
      <p:sp>
        <p:nvSpPr>
          <p:cNvPr id="184" name="Google Shape;184;p29"/>
          <p:cNvSpPr txBox="1"/>
          <p:nvPr>
            <p:ph idx="3" type="subTitle"/>
          </p:nvPr>
        </p:nvSpPr>
        <p:spPr>
          <a:xfrm>
            <a:off x="1679250" y="3135800"/>
            <a:ext cx="1725900" cy="59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85" name="Google Shape;185;p29"/>
          <p:cNvSpPr txBox="1"/>
          <p:nvPr>
            <p:ph idx="4" type="subTitle"/>
          </p:nvPr>
        </p:nvSpPr>
        <p:spPr>
          <a:xfrm>
            <a:off x="1527300" y="2700175"/>
            <a:ext cx="2029800" cy="36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2000">
                <a:latin typeface="Russo One"/>
                <a:ea typeface="Russo One"/>
                <a:cs typeface="Russo One"/>
                <a:sym typeface="Russo One"/>
              </a:defRPr>
            </a:lvl1pPr>
            <a:lvl2pPr lvl="1" rtl="0" algn="ctr">
              <a:lnSpc>
                <a:spcPct val="100000"/>
              </a:lnSpc>
              <a:spcBef>
                <a:spcPts val="0"/>
              </a:spcBef>
              <a:spcAft>
                <a:spcPts val="0"/>
              </a:spcAft>
              <a:buNone/>
              <a:defRPr sz="2000">
                <a:latin typeface="Russo One"/>
                <a:ea typeface="Russo One"/>
                <a:cs typeface="Russo One"/>
                <a:sym typeface="Russo One"/>
              </a:defRPr>
            </a:lvl2pPr>
            <a:lvl3pPr lvl="2" rtl="0" algn="ctr">
              <a:lnSpc>
                <a:spcPct val="100000"/>
              </a:lnSpc>
              <a:spcBef>
                <a:spcPts val="0"/>
              </a:spcBef>
              <a:spcAft>
                <a:spcPts val="0"/>
              </a:spcAft>
              <a:buNone/>
              <a:defRPr sz="2000">
                <a:latin typeface="Russo One"/>
                <a:ea typeface="Russo One"/>
                <a:cs typeface="Russo One"/>
                <a:sym typeface="Russo One"/>
              </a:defRPr>
            </a:lvl3pPr>
            <a:lvl4pPr lvl="3" rtl="0" algn="ctr">
              <a:lnSpc>
                <a:spcPct val="100000"/>
              </a:lnSpc>
              <a:spcBef>
                <a:spcPts val="0"/>
              </a:spcBef>
              <a:spcAft>
                <a:spcPts val="0"/>
              </a:spcAft>
              <a:buNone/>
              <a:defRPr sz="2000">
                <a:latin typeface="Russo One"/>
                <a:ea typeface="Russo One"/>
                <a:cs typeface="Russo One"/>
                <a:sym typeface="Russo One"/>
              </a:defRPr>
            </a:lvl4pPr>
            <a:lvl5pPr lvl="4" rtl="0" algn="ctr">
              <a:lnSpc>
                <a:spcPct val="100000"/>
              </a:lnSpc>
              <a:spcBef>
                <a:spcPts val="0"/>
              </a:spcBef>
              <a:spcAft>
                <a:spcPts val="0"/>
              </a:spcAft>
              <a:buNone/>
              <a:defRPr sz="2000">
                <a:latin typeface="Russo One"/>
                <a:ea typeface="Russo One"/>
                <a:cs typeface="Russo One"/>
                <a:sym typeface="Russo One"/>
              </a:defRPr>
            </a:lvl5pPr>
            <a:lvl6pPr lvl="5" rtl="0" algn="ctr">
              <a:lnSpc>
                <a:spcPct val="100000"/>
              </a:lnSpc>
              <a:spcBef>
                <a:spcPts val="0"/>
              </a:spcBef>
              <a:spcAft>
                <a:spcPts val="0"/>
              </a:spcAft>
              <a:buNone/>
              <a:defRPr sz="2000">
                <a:latin typeface="Russo One"/>
                <a:ea typeface="Russo One"/>
                <a:cs typeface="Russo One"/>
                <a:sym typeface="Russo One"/>
              </a:defRPr>
            </a:lvl6pPr>
            <a:lvl7pPr lvl="6" rtl="0" algn="ctr">
              <a:lnSpc>
                <a:spcPct val="100000"/>
              </a:lnSpc>
              <a:spcBef>
                <a:spcPts val="0"/>
              </a:spcBef>
              <a:spcAft>
                <a:spcPts val="0"/>
              </a:spcAft>
              <a:buNone/>
              <a:defRPr sz="2000">
                <a:latin typeface="Russo One"/>
                <a:ea typeface="Russo One"/>
                <a:cs typeface="Russo One"/>
                <a:sym typeface="Russo One"/>
              </a:defRPr>
            </a:lvl7pPr>
            <a:lvl8pPr lvl="7" rtl="0" algn="ctr">
              <a:lnSpc>
                <a:spcPct val="100000"/>
              </a:lnSpc>
              <a:spcBef>
                <a:spcPts val="0"/>
              </a:spcBef>
              <a:spcAft>
                <a:spcPts val="0"/>
              </a:spcAft>
              <a:buNone/>
              <a:defRPr sz="2000">
                <a:latin typeface="Russo One"/>
                <a:ea typeface="Russo One"/>
                <a:cs typeface="Russo One"/>
                <a:sym typeface="Russo One"/>
              </a:defRPr>
            </a:lvl8pPr>
            <a:lvl9pPr lvl="8" rtl="0" algn="ctr">
              <a:lnSpc>
                <a:spcPct val="100000"/>
              </a:lnSpc>
              <a:spcBef>
                <a:spcPts val="0"/>
              </a:spcBef>
              <a:spcAft>
                <a:spcPts val="0"/>
              </a:spcAft>
              <a:buNone/>
              <a:defRPr sz="2000">
                <a:latin typeface="Russo One"/>
                <a:ea typeface="Russo One"/>
                <a:cs typeface="Russo One"/>
                <a:sym typeface="Russo One"/>
              </a:defRPr>
            </a:lvl9pPr>
          </a:lstStyle>
          <a:p/>
        </p:txBody>
      </p:sp>
      <p:sp>
        <p:nvSpPr>
          <p:cNvPr id="186" name="Google Shape;186;p29"/>
          <p:cNvSpPr txBox="1"/>
          <p:nvPr>
            <p:ph idx="5" type="subTitle"/>
          </p:nvPr>
        </p:nvSpPr>
        <p:spPr>
          <a:xfrm>
            <a:off x="5738844" y="3135788"/>
            <a:ext cx="1725900" cy="59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87" name="Google Shape;187;p29"/>
          <p:cNvSpPr txBox="1"/>
          <p:nvPr>
            <p:ph idx="6" type="subTitle"/>
          </p:nvPr>
        </p:nvSpPr>
        <p:spPr>
          <a:xfrm>
            <a:off x="5586894" y="2700175"/>
            <a:ext cx="2029800" cy="36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2000">
                <a:latin typeface="Russo One"/>
                <a:ea typeface="Russo One"/>
                <a:cs typeface="Russo One"/>
                <a:sym typeface="Russo One"/>
              </a:defRPr>
            </a:lvl1pPr>
            <a:lvl2pPr lvl="1" rtl="0" algn="ctr">
              <a:lnSpc>
                <a:spcPct val="100000"/>
              </a:lnSpc>
              <a:spcBef>
                <a:spcPts val="0"/>
              </a:spcBef>
              <a:spcAft>
                <a:spcPts val="0"/>
              </a:spcAft>
              <a:buNone/>
              <a:defRPr sz="2000">
                <a:latin typeface="Russo One"/>
                <a:ea typeface="Russo One"/>
                <a:cs typeface="Russo One"/>
                <a:sym typeface="Russo One"/>
              </a:defRPr>
            </a:lvl2pPr>
            <a:lvl3pPr lvl="2" rtl="0" algn="ctr">
              <a:lnSpc>
                <a:spcPct val="100000"/>
              </a:lnSpc>
              <a:spcBef>
                <a:spcPts val="0"/>
              </a:spcBef>
              <a:spcAft>
                <a:spcPts val="0"/>
              </a:spcAft>
              <a:buNone/>
              <a:defRPr sz="2000">
                <a:latin typeface="Russo One"/>
                <a:ea typeface="Russo One"/>
                <a:cs typeface="Russo One"/>
                <a:sym typeface="Russo One"/>
              </a:defRPr>
            </a:lvl3pPr>
            <a:lvl4pPr lvl="3" rtl="0" algn="ctr">
              <a:lnSpc>
                <a:spcPct val="100000"/>
              </a:lnSpc>
              <a:spcBef>
                <a:spcPts val="0"/>
              </a:spcBef>
              <a:spcAft>
                <a:spcPts val="0"/>
              </a:spcAft>
              <a:buNone/>
              <a:defRPr sz="2000">
                <a:latin typeface="Russo One"/>
                <a:ea typeface="Russo One"/>
                <a:cs typeface="Russo One"/>
                <a:sym typeface="Russo One"/>
              </a:defRPr>
            </a:lvl4pPr>
            <a:lvl5pPr lvl="4" rtl="0" algn="ctr">
              <a:lnSpc>
                <a:spcPct val="100000"/>
              </a:lnSpc>
              <a:spcBef>
                <a:spcPts val="0"/>
              </a:spcBef>
              <a:spcAft>
                <a:spcPts val="0"/>
              </a:spcAft>
              <a:buNone/>
              <a:defRPr sz="2000">
                <a:latin typeface="Russo One"/>
                <a:ea typeface="Russo One"/>
                <a:cs typeface="Russo One"/>
                <a:sym typeface="Russo One"/>
              </a:defRPr>
            </a:lvl5pPr>
            <a:lvl6pPr lvl="5" rtl="0" algn="ctr">
              <a:lnSpc>
                <a:spcPct val="100000"/>
              </a:lnSpc>
              <a:spcBef>
                <a:spcPts val="0"/>
              </a:spcBef>
              <a:spcAft>
                <a:spcPts val="0"/>
              </a:spcAft>
              <a:buNone/>
              <a:defRPr sz="2000">
                <a:latin typeface="Russo One"/>
                <a:ea typeface="Russo One"/>
                <a:cs typeface="Russo One"/>
                <a:sym typeface="Russo One"/>
              </a:defRPr>
            </a:lvl6pPr>
            <a:lvl7pPr lvl="6" rtl="0" algn="ctr">
              <a:lnSpc>
                <a:spcPct val="100000"/>
              </a:lnSpc>
              <a:spcBef>
                <a:spcPts val="0"/>
              </a:spcBef>
              <a:spcAft>
                <a:spcPts val="0"/>
              </a:spcAft>
              <a:buNone/>
              <a:defRPr sz="2000">
                <a:latin typeface="Russo One"/>
                <a:ea typeface="Russo One"/>
                <a:cs typeface="Russo One"/>
                <a:sym typeface="Russo One"/>
              </a:defRPr>
            </a:lvl7pPr>
            <a:lvl8pPr lvl="7" rtl="0" algn="ctr">
              <a:lnSpc>
                <a:spcPct val="100000"/>
              </a:lnSpc>
              <a:spcBef>
                <a:spcPts val="0"/>
              </a:spcBef>
              <a:spcAft>
                <a:spcPts val="0"/>
              </a:spcAft>
              <a:buNone/>
              <a:defRPr sz="2000">
                <a:latin typeface="Russo One"/>
                <a:ea typeface="Russo One"/>
                <a:cs typeface="Russo One"/>
                <a:sym typeface="Russo One"/>
              </a:defRPr>
            </a:lvl8pPr>
            <a:lvl9pPr lvl="8" rtl="0" algn="ctr">
              <a:lnSpc>
                <a:spcPct val="100000"/>
              </a:lnSpc>
              <a:spcBef>
                <a:spcPts val="0"/>
              </a:spcBef>
              <a:spcAft>
                <a:spcPts val="0"/>
              </a:spcAft>
              <a:buNone/>
              <a:defRPr sz="2000">
                <a:latin typeface="Russo One"/>
                <a:ea typeface="Russo One"/>
                <a:cs typeface="Russo One"/>
                <a:sym typeface="Russo One"/>
              </a:defRPr>
            </a:lvl9pPr>
          </a:lstStyle>
          <a:p/>
        </p:txBody>
      </p:sp>
      <p:sp>
        <p:nvSpPr>
          <p:cNvPr id="188" name="Google Shape;188;p29"/>
          <p:cNvSpPr/>
          <p:nvPr/>
        </p:nvSpPr>
        <p:spPr>
          <a:xfrm flipH="1" rot="5400000">
            <a:off x="7737899" y="114"/>
            <a:ext cx="1406100" cy="14061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9"/>
          <p:cNvSpPr/>
          <p:nvPr/>
        </p:nvSpPr>
        <p:spPr>
          <a:xfrm flipH="1" rot="5400000">
            <a:off x="7779295" y="44969"/>
            <a:ext cx="1323128" cy="1316184"/>
          </a:xfrm>
          <a:custGeom>
            <a:rect b="b" l="l" r="r" t="t"/>
            <a:pathLst>
              <a:path extrusionOk="0" h="97803" w="98319">
                <a:moveTo>
                  <a:pt x="49175" y="1"/>
                </a:moveTo>
                <a:cubicBezTo>
                  <a:pt x="48727" y="1"/>
                  <a:pt x="48279" y="289"/>
                  <a:pt x="48248" y="866"/>
                </a:cubicBezTo>
                <a:lnTo>
                  <a:pt x="47884" y="5637"/>
                </a:lnTo>
                <a:cubicBezTo>
                  <a:pt x="46030" y="27998"/>
                  <a:pt x="28256" y="45742"/>
                  <a:pt x="5864" y="47595"/>
                </a:cubicBezTo>
                <a:lnTo>
                  <a:pt x="1125" y="47960"/>
                </a:lnTo>
                <a:cubicBezTo>
                  <a:pt x="1" y="48051"/>
                  <a:pt x="1" y="49722"/>
                  <a:pt x="1125" y="49813"/>
                </a:cubicBezTo>
                <a:lnTo>
                  <a:pt x="5864" y="50208"/>
                </a:lnTo>
                <a:cubicBezTo>
                  <a:pt x="28256" y="52061"/>
                  <a:pt x="46000" y="69805"/>
                  <a:pt x="47853" y="92197"/>
                </a:cubicBezTo>
                <a:lnTo>
                  <a:pt x="48218" y="96937"/>
                </a:lnTo>
                <a:cubicBezTo>
                  <a:pt x="48248" y="97514"/>
                  <a:pt x="48696" y="97803"/>
                  <a:pt x="49144" y="97803"/>
                </a:cubicBezTo>
                <a:cubicBezTo>
                  <a:pt x="49593" y="97803"/>
                  <a:pt x="50041" y="97514"/>
                  <a:pt x="50071" y="96937"/>
                </a:cubicBezTo>
                <a:lnTo>
                  <a:pt x="50466" y="92197"/>
                </a:lnTo>
                <a:cubicBezTo>
                  <a:pt x="52319" y="69805"/>
                  <a:pt x="70063" y="52061"/>
                  <a:pt x="92455" y="50238"/>
                </a:cubicBezTo>
                <a:lnTo>
                  <a:pt x="97195" y="49844"/>
                </a:lnTo>
                <a:cubicBezTo>
                  <a:pt x="98319" y="49752"/>
                  <a:pt x="98319" y="48081"/>
                  <a:pt x="97195" y="47990"/>
                </a:cubicBezTo>
                <a:lnTo>
                  <a:pt x="92455" y="47595"/>
                </a:lnTo>
                <a:cubicBezTo>
                  <a:pt x="70063" y="45772"/>
                  <a:pt x="52319" y="27998"/>
                  <a:pt x="50497" y="5637"/>
                </a:cubicBezTo>
                <a:lnTo>
                  <a:pt x="50102" y="866"/>
                </a:lnTo>
                <a:cubicBezTo>
                  <a:pt x="50071" y="289"/>
                  <a:pt x="49623" y="1"/>
                  <a:pt x="49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9"/>
          <p:cNvSpPr/>
          <p:nvPr/>
        </p:nvSpPr>
        <p:spPr>
          <a:xfrm flipH="1" rot="5400000">
            <a:off x="8440557" y="1416504"/>
            <a:ext cx="651000" cy="6510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9"/>
          <p:cNvSpPr/>
          <p:nvPr/>
        </p:nvSpPr>
        <p:spPr>
          <a:xfrm flipH="1" rot="5400000">
            <a:off x="8440557" y="2067202"/>
            <a:ext cx="651000" cy="6510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9"/>
          <p:cNvSpPr/>
          <p:nvPr/>
        </p:nvSpPr>
        <p:spPr>
          <a:xfrm flipH="1" rot="5400000">
            <a:off x="7789864" y="1416504"/>
            <a:ext cx="651000" cy="6510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9"/>
          <p:cNvSpPr/>
          <p:nvPr/>
        </p:nvSpPr>
        <p:spPr>
          <a:xfrm flipH="1" rot="5400000">
            <a:off x="7789864" y="2067202"/>
            <a:ext cx="651000" cy="6510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bg>
      <p:bgPr>
        <a:solidFill>
          <a:schemeClr val="dk2"/>
        </a:solidFill>
      </p:bgPr>
    </p:bg>
    <p:spTree>
      <p:nvGrpSpPr>
        <p:cNvPr id="194" name="Shape 194"/>
        <p:cNvGrpSpPr/>
        <p:nvPr/>
      </p:nvGrpSpPr>
      <p:grpSpPr>
        <a:xfrm>
          <a:off x="0" y="0"/>
          <a:ext cx="0" cy="0"/>
          <a:chOff x="0" y="0"/>
          <a:chExt cx="0" cy="0"/>
        </a:xfrm>
      </p:grpSpPr>
      <p:sp>
        <p:nvSpPr>
          <p:cNvPr id="195" name="Google Shape;195;p30"/>
          <p:cNvSpPr txBox="1"/>
          <p:nvPr>
            <p:ph type="title"/>
          </p:nvPr>
        </p:nvSpPr>
        <p:spPr>
          <a:xfrm>
            <a:off x="540000" y="445025"/>
            <a:ext cx="407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p:txBody>
      </p:sp>
      <p:sp>
        <p:nvSpPr>
          <p:cNvPr id="196" name="Google Shape;196;p30"/>
          <p:cNvSpPr txBox="1"/>
          <p:nvPr>
            <p:ph idx="1" type="subTitle"/>
          </p:nvPr>
        </p:nvSpPr>
        <p:spPr>
          <a:xfrm>
            <a:off x="2817988" y="2178538"/>
            <a:ext cx="1725900" cy="59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97" name="Google Shape;197;p30"/>
          <p:cNvSpPr txBox="1"/>
          <p:nvPr>
            <p:ph idx="2" type="subTitle"/>
          </p:nvPr>
        </p:nvSpPr>
        <p:spPr>
          <a:xfrm>
            <a:off x="2818013" y="1742925"/>
            <a:ext cx="2029800" cy="36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b="1" sz="2000">
                <a:latin typeface="Russo One"/>
                <a:ea typeface="Russo One"/>
                <a:cs typeface="Russo One"/>
                <a:sym typeface="Russo One"/>
              </a:defRPr>
            </a:lvl1pPr>
            <a:lvl2pPr lvl="1" rtl="0">
              <a:lnSpc>
                <a:spcPct val="100000"/>
              </a:lnSpc>
              <a:spcBef>
                <a:spcPts val="0"/>
              </a:spcBef>
              <a:spcAft>
                <a:spcPts val="0"/>
              </a:spcAft>
              <a:buNone/>
              <a:defRPr b="1" sz="2000">
                <a:latin typeface="Russo One"/>
                <a:ea typeface="Russo One"/>
                <a:cs typeface="Russo One"/>
                <a:sym typeface="Russo One"/>
              </a:defRPr>
            </a:lvl2pPr>
            <a:lvl3pPr lvl="2" rtl="0">
              <a:lnSpc>
                <a:spcPct val="100000"/>
              </a:lnSpc>
              <a:spcBef>
                <a:spcPts val="0"/>
              </a:spcBef>
              <a:spcAft>
                <a:spcPts val="0"/>
              </a:spcAft>
              <a:buNone/>
              <a:defRPr b="1" sz="2000">
                <a:latin typeface="Russo One"/>
                <a:ea typeface="Russo One"/>
                <a:cs typeface="Russo One"/>
                <a:sym typeface="Russo One"/>
              </a:defRPr>
            </a:lvl3pPr>
            <a:lvl4pPr lvl="3" rtl="0">
              <a:lnSpc>
                <a:spcPct val="100000"/>
              </a:lnSpc>
              <a:spcBef>
                <a:spcPts val="0"/>
              </a:spcBef>
              <a:spcAft>
                <a:spcPts val="0"/>
              </a:spcAft>
              <a:buNone/>
              <a:defRPr b="1" sz="2000">
                <a:latin typeface="Russo One"/>
                <a:ea typeface="Russo One"/>
                <a:cs typeface="Russo One"/>
                <a:sym typeface="Russo One"/>
              </a:defRPr>
            </a:lvl4pPr>
            <a:lvl5pPr lvl="4" rtl="0">
              <a:lnSpc>
                <a:spcPct val="100000"/>
              </a:lnSpc>
              <a:spcBef>
                <a:spcPts val="0"/>
              </a:spcBef>
              <a:spcAft>
                <a:spcPts val="0"/>
              </a:spcAft>
              <a:buNone/>
              <a:defRPr b="1" sz="2000">
                <a:latin typeface="Russo One"/>
                <a:ea typeface="Russo One"/>
                <a:cs typeface="Russo One"/>
                <a:sym typeface="Russo One"/>
              </a:defRPr>
            </a:lvl5pPr>
            <a:lvl6pPr lvl="5" rtl="0">
              <a:lnSpc>
                <a:spcPct val="100000"/>
              </a:lnSpc>
              <a:spcBef>
                <a:spcPts val="0"/>
              </a:spcBef>
              <a:spcAft>
                <a:spcPts val="0"/>
              </a:spcAft>
              <a:buNone/>
              <a:defRPr b="1" sz="2000">
                <a:latin typeface="Russo One"/>
                <a:ea typeface="Russo One"/>
                <a:cs typeface="Russo One"/>
                <a:sym typeface="Russo One"/>
              </a:defRPr>
            </a:lvl6pPr>
            <a:lvl7pPr lvl="6" rtl="0">
              <a:lnSpc>
                <a:spcPct val="100000"/>
              </a:lnSpc>
              <a:spcBef>
                <a:spcPts val="0"/>
              </a:spcBef>
              <a:spcAft>
                <a:spcPts val="0"/>
              </a:spcAft>
              <a:buNone/>
              <a:defRPr b="1" sz="2000">
                <a:latin typeface="Russo One"/>
                <a:ea typeface="Russo One"/>
                <a:cs typeface="Russo One"/>
                <a:sym typeface="Russo One"/>
              </a:defRPr>
            </a:lvl7pPr>
            <a:lvl8pPr lvl="7" rtl="0">
              <a:lnSpc>
                <a:spcPct val="100000"/>
              </a:lnSpc>
              <a:spcBef>
                <a:spcPts val="0"/>
              </a:spcBef>
              <a:spcAft>
                <a:spcPts val="0"/>
              </a:spcAft>
              <a:buNone/>
              <a:defRPr b="1" sz="2000">
                <a:latin typeface="Russo One"/>
                <a:ea typeface="Russo One"/>
                <a:cs typeface="Russo One"/>
                <a:sym typeface="Russo One"/>
              </a:defRPr>
            </a:lvl8pPr>
            <a:lvl9pPr lvl="8" rtl="0">
              <a:lnSpc>
                <a:spcPct val="100000"/>
              </a:lnSpc>
              <a:spcBef>
                <a:spcPts val="0"/>
              </a:spcBef>
              <a:spcAft>
                <a:spcPts val="0"/>
              </a:spcAft>
              <a:buNone/>
              <a:defRPr b="1" sz="2000">
                <a:latin typeface="Russo One"/>
                <a:ea typeface="Russo One"/>
                <a:cs typeface="Russo One"/>
                <a:sym typeface="Russo One"/>
              </a:defRPr>
            </a:lvl9pPr>
          </a:lstStyle>
          <a:p/>
        </p:txBody>
      </p:sp>
      <p:sp>
        <p:nvSpPr>
          <p:cNvPr id="198" name="Google Shape;198;p30"/>
          <p:cNvSpPr txBox="1"/>
          <p:nvPr>
            <p:ph idx="3" type="subTitle"/>
          </p:nvPr>
        </p:nvSpPr>
        <p:spPr>
          <a:xfrm>
            <a:off x="2818025" y="3406375"/>
            <a:ext cx="1725900" cy="59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99" name="Google Shape;199;p30"/>
          <p:cNvSpPr txBox="1"/>
          <p:nvPr>
            <p:ph idx="4" type="subTitle"/>
          </p:nvPr>
        </p:nvSpPr>
        <p:spPr>
          <a:xfrm>
            <a:off x="2818025" y="2970750"/>
            <a:ext cx="2029800" cy="36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b="1" sz="2000">
                <a:latin typeface="Russo One"/>
                <a:ea typeface="Russo One"/>
                <a:cs typeface="Russo One"/>
                <a:sym typeface="Russo One"/>
              </a:defRPr>
            </a:lvl1pPr>
            <a:lvl2pPr lvl="1" rtl="0">
              <a:lnSpc>
                <a:spcPct val="100000"/>
              </a:lnSpc>
              <a:spcBef>
                <a:spcPts val="0"/>
              </a:spcBef>
              <a:spcAft>
                <a:spcPts val="0"/>
              </a:spcAft>
              <a:buNone/>
              <a:defRPr b="1" sz="2000">
                <a:latin typeface="Russo One"/>
                <a:ea typeface="Russo One"/>
                <a:cs typeface="Russo One"/>
                <a:sym typeface="Russo One"/>
              </a:defRPr>
            </a:lvl2pPr>
            <a:lvl3pPr lvl="2" rtl="0">
              <a:lnSpc>
                <a:spcPct val="100000"/>
              </a:lnSpc>
              <a:spcBef>
                <a:spcPts val="0"/>
              </a:spcBef>
              <a:spcAft>
                <a:spcPts val="0"/>
              </a:spcAft>
              <a:buNone/>
              <a:defRPr b="1" sz="2000">
                <a:latin typeface="Russo One"/>
                <a:ea typeface="Russo One"/>
                <a:cs typeface="Russo One"/>
                <a:sym typeface="Russo One"/>
              </a:defRPr>
            </a:lvl3pPr>
            <a:lvl4pPr lvl="3" rtl="0">
              <a:lnSpc>
                <a:spcPct val="100000"/>
              </a:lnSpc>
              <a:spcBef>
                <a:spcPts val="0"/>
              </a:spcBef>
              <a:spcAft>
                <a:spcPts val="0"/>
              </a:spcAft>
              <a:buNone/>
              <a:defRPr b="1" sz="2000">
                <a:latin typeface="Russo One"/>
                <a:ea typeface="Russo One"/>
                <a:cs typeface="Russo One"/>
                <a:sym typeface="Russo One"/>
              </a:defRPr>
            </a:lvl4pPr>
            <a:lvl5pPr lvl="4" rtl="0">
              <a:lnSpc>
                <a:spcPct val="100000"/>
              </a:lnSpc>
              <a:spcBef>
                <a:spcPts val="0"/>
              </a:spcBef>
              <a:spcAft>
                <a:spcPts val="0"/>
              </a:spcAft>
              <a:buNone/>
              <a:defRPr b="1" sz="2000">
                <a:latin typeface="Russo One"/>
                <a:ea typeface="Russo One"/>
                <a:cs typeface="Russo One"/>
                <a:sym typeface="Russo One"/>
              </a:defRPr>
            </a:lvl5pPr>
            <a:lvl6pPr lvl="5" rtl="0">
              <a:lnSpc>
                <a:spcPct val="100000"/>
              </a:lnSpc>
              <a:spcBef>
                <a:spcPts val="0"/>
              </a:spcBef>
              <a:spcAft>
                <a:spcPts val="0"/>
              </a:spcAft>
              <a:buNone/>
              <a:defRPr b="1" sz="2000">
                <a:latin typeface="Russo One"/>
                <a:ea typeface="Russo One"/>
                <a:cs typeface="Russo One"/>
                <a:sym typeface="Russo One"/>
              </a:defRPr>
            </a:lvl6pPr>
            <a:lvl7pPr lvl="6" rtl="0">
              <a:lnSpc>
                <a:spcPct val="100000"/>
              </a:lnSpc>
              <a:spcBef>
                <a:spcPts val="0"/>
              </a:spcBef>
              <a:spcAft>
                <a:spcPts val="0"/>
              </a:spcAft>
              <a:buNone/>
              <a:defRPr b="1" sz="2000">
                <a:latin typeface="Russo One"/>
                <a:ea typeface="Russo One"/>
                <a:cs typeface="Russo One"/>
                <a:sym typeface="Russo One"/>
              </a:defRPr>
            </a:lvl7pPr>
            <a:lvl8pPr lvl="7" rtl="0">
              <a:lnSpc>
                <a:spcPct val="100000"/>
              </a:lnSpc>
              <a:spcBef>
                <a:spcPts val="0"/>
              </a:spcBef>
              <a:spcAft>
                <a:spcPts val="0"/>
              </a:spcAft>
              <a:buNone/>
              <a:defRPr b="1" sz="2000">
                <a:latin typeface="Russo One"/>
                <a:ea typeface="Russo One"/>
                <a:cs typeface="Russo One"/>
                <a:sym typeface="Russo One"/>
              </a:defRPr>
            </a:lvl8pPr>
            <a:lvl9pPr lvl="8" rtl="0">
              <a:lnSpc>
                <a:spcPct val="100000"/>
              </a:lnSpc>
              <a:spcBef>
                <a:spcPts val="0"/>
              </a:spcBef>
              <a:spcAft>
                <a:spcPts val="0"/>
              </a:spcAft>
              <a:buNone/>
              <a:defRPr b="1" sz="2000">
                <a:latin typeface="Russo One"/>
                <a:ea typeface="Russo One"/>
                <a:cs typeface="Russo One"/>
                <a:sym typeface="Russo One"/>
              </a:defRPr>
            </a:lvl9pPr>
          </a:lstStyle>
          <a:p/>
        </p:txBody>
      </p:sp>
      <p:sp>
        <p:nvSpPr>
          <p:cNvPr id="200" name="Google Shape;200;p30"/>
          <p:cNvSpPr txBox="1"/>
          <p:nvPr>
            <p:ph idx="5" type="subTitle"/>
          </p:nvPr>
        </p:nvSpPr>
        <p:spPr>
          <a:xfrm>
            <a:off x="6249326" y="3406375"/>
            <a:ext cx="1725900" cy="59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01" name="Google Shape;201;p30"/>
          <p:cNvSpPr txBox="1"/>
          <p:nvPr>
            <p:ph idx="6" type="subTitle"/>
          </p:nvPr>
        </p:nvSpPr>
        <p:spPr>
          <a:xfrm>
            <a:off x="6249338" y="2970750"/>
            <a:ext cx="2029800" cy="36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b="1" sz="2000">
                <a:latin typeface="Russo One"/>
                <a:ea typeface="Russo One"/>
                <a:cs typeface="Russo One"/>
                <a:sym typeface="Russo One"/>
              </a:defRPr>
            </a:lvl1pPr>
            <a:lvl2pPr lvl="1" rtl="0">
              <a:lnSpc>
                <a:spcPct val="100000"/>
              </a:lnSpc>
              <a:spcBef>
                <a:spcPts val="0"/>
              </a:spcBef>
              <a:spcAft>
                <a:spcPts val="0"/>
              </a:spcAft>
              <a:buNone/>
              <a:defRPr b="1" sz="2000">
                <a:latin typeface="Russo One"/>
                <a:ea typeface="Russo One"/>
                <a:cs typeface="Russo One"/>
                <a:sym typeface="Russo One"/>
              </a:defRPr>
            </a:lvl2pPr>
            <a:lvl3pPr lvl="2" rtl="0">
              <a:lnSpc>
                <a:spcPct val="100000"/>
              </a:lnSpc>
              <a:spcBef>
                <a:spcPts val="0"/>
              </a:spcBef>
              <a:spcAft>
                <a:spcPts val="0"/>
              </a:spcAft>
              <a:buNone/>
              <a:defRPr b="1" sz="2000">
                <a:latin typeface="Russo One"/>
                <a:ea typeface="Russo One"/>
                <a:cs typeface="Russo One"/>
                <a:sym typeface="Russo One"/>
              </a:defRPr>
            </a:lvl3pPr>
            <a:lvl4pPr lvl="3" rtl="0">
              <a:lnSpc>
                <a:spcPct val="100000"/>
              </a:lnSpc>
              <a:spcBef>
                <a:spcPts val="0"/>
              </a:spcBef>
              <a:spcAft>
                <a:spcPts val="0"/>
              </a:spcAft>
              <a:buNone/>
              <a:defRPr b="1" sz="2000">
                <a:latin typeface="Russo One"/>
                <a:ea typeface="Russo One"/>
                <a:cs typeface="Russo One"/>
                <a:sym typeface="Russo One"/>
              </a:defRPr>
            </a:lvl4pPr>
            <a:lvl5pPr lvl="4" rtl="0">
              <a:lnSpc>
                <a:spcPct val="100000"/>
              </a:lnSpc>
              <a:spcBef>
                <a:spcPts val="0"/>
              </a:spcBef>
              <a:spcAft>
                <a:spcPts val="0"/>
              </a:spcAft>
              <a:buNone/>
              <a:defRPr b="1" sz="2000">
                <a:latin typeface="Russo One"/>
                <a:ea typeface="Russo One"/>
                <a:cs typeface="Russo One"/>
                <a:sym typeface="Russo One"/>
              </a:defRPr>
            </a:lvl5pPr>
            <a:lvl6pPr lvl="5" rtl="0">
              <a:lnSpc>
                <a:spcPct val="100000"/>
              </a:lnSpc>
              <a:spcBef>
                <a:spcPts val="0"/>
              </a:spcBef>
              <a:spcAft>
                <a:spcPts val="0"/>
              </a:spcAft>
              <a:buNone/>
              <a:defRPr b="1" sz="2000">
                <a:latin typeface="Russo One"/>
                <a:ea typeface="Russo One"/>
                <a:cs typeface="Russo One"/>
                <a:sym typeface="Russo One"/>
              </a:defRPr>
            </a:lvl6pPr>
            <a:lvl7pPr lvl="6" rtl="0">
              <a:lnSpc>
                <a:spcPct val="100000"/>
              </a:lnSpc>
              <a:spcBef>
                <a:spcPts val="0"/>
              </a:spcBef>
              <a:spcAft>
                <a:spcPts val="0"/>
              </a:spcAft>
              <a:buNone/>
              <a:defRPr b="1" sz="2000">
                <a:latin typeface="Russo One"/>
                <a:ea typeface="Russo One"/>
                <a:cs typeface="Russo One"/>
                <a:sym typeface="Russo One"/>
              </a:defRPr>
            </a:lvl7pPr>
            <a:lvl8pPr lvl="7" rtl="0">
              <a:lnSpc>
                <a:spcPct val="100000"/>
              </a:lnSpc>
              <a:spcBef>
                <a:spcPts val="0"/>
              </a:spcBef>
              <a:spcAft>
                <a:spcPts val="0"/>
              </a:spcAft>
              <a:buNone/>
              <a:defRPr b="1" sz="2000">
                <a:latin typeface="Russo One"/>
                <a:ea typeface="Russo One"/>
                <a:cs typeface="Russo One"/>
                <a:sym typeface="Russo One"/>
              </a:defRPr>
            </a:lvl8pPr>
            <a:lvl9pPr lvl="8" rtl="0">
              <a:lnSpc>
                <a:spcPct val="100000"/>
              </a:lnSpc>
              <a:spcBef>
                <a:spcPts val="0"/>
              </a:spcBef>
              <a:spcAft>
                <a:spcPts val="0"/>
              </a:spcAft>
              <a:buNone/>
              <a:defRPr b="1" sz="2000">
                <a:latin typeface="Russo One"/>
                <a:ea typeface="Russo One"/>
                <a:cs typeface="Russo One"/>
                <a:sym typeface="Russo One"/>
              </a:defRPr>
            </a:lvl9pPr>
          </a:lstStyle>
          <a:p/>
        </p:txBody>
      </p:sp>
      <p:sp>
        <p:nvSpPr>
          <p:cNvPr id="202" name="Google Shape;202;p30"/>
          <p:cNvSpPr txBox="1"/>
          <p:nvPr>
            <p:ph idx="7" type="subTitle"/>
          </p:nvPr>
        </p:nvSpPr>
        <p:spPr>
          <a:xfrm>
            <a:off x="6249301" y="2178538"/>
            <a:ext cx="1725900" cy="59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03" name="Google Shape;203;p30"/>
          <p:cNvSpPr txBox="1"/>
          <p:nvPr>
            <p:ph idx="8" type="subTitle"/>
          </p:nvPr>
        </p:nvSpPr>
        <p:spPr>
          <a:xfrm>
            <a:off x="6249313" y="1742925"/>
            <a:ext cx="2029800" cy="36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b="1" sz="2000">
                <a:latin typeface="Russo One"/>
                <a:ea typeface="Russo One"/>
                <a:cs typeface="Russo One"/>
                <a:sym typeface="Russo One"/>
              </a:defRPr>
            </a:lvl1pPr>
            <a:lvl2pPr lvl="1" rtl="0">
              <a:lnSpc>
                <a:spcPct val="100000"/>
              </a:lnSpc>
              <a:spcBef>
                <a:spcPts val="0"/>
              </a:spcBef>
              <a:spcAft>
                <a:spcPts val="0"/>
              </a:spcAft>
              <a:buNone/>
              <a:defRPr b="1" sz="2000">
                <a:latin typeface="Russo One"/>
                <a:ea typeface="Russo One"/>
                <a:cs typeface="Russo One"/>
                <a:sym typeface="Russo One"/>
              </a:defRPr>
            </a:lvl2pPr>
            <a:lvl3pPr lvl="2" rtl="0">
              <a:lnSpc>
                <a:spcPct val="100000"/>
              </a:lnSpc>
              <a:spcBef>
                <a:spcPts val="0"/>
              </a:spcBef>
              <a:spcAft>
                <a:spcPts val="0"/>
              </a:spcAft>
              <a:buNone/>
              <a:defRPr b="1" sz="2000">
                <a:latin typeface="Russo One"/>
                <a:ea typeface="Russo One"/>
                <a:cs typeface="Russo One"/>
                <a:sym typeface="Russo One"/>
              </a:defRPr>
            </a:lvl3pPr>
            <a:lvl4pPr lvl="3" rtl="0">
              <a:lnSpc>
                <a:spcPct val="100000"/>
              </a:lnSpc>
              <a:spcBef>
                <a:spcPts val="0"/>
              </a:spcBef>
              <a:spcAft>
                <a:spcPts val="0"/>
              </a:spcAft>
              <a:buNone/>
              <a:defRPr b="1" sz="2000">
                <a:latin typeface="Russo One"/>
                <a:ea typeface="Russo One"/>
                <a:cs typeface="Russo One"/>
                <a:sym typeface="Russo One"/>
              </a:defRPr>
            </a:lvl4pPr>
            <a:lvl5pPr lvl="4" rtl="0">
              <a:lnSpc>
                <a:spcPct val="100000"/>
              </a:lnSpc>
              <a:spcBef>
                <a:spcPts val="0"/>
              </a:spcBef>
              <a:spcAft>
                <a:spcPts val="0"/>
              </a:spcAft>
              <a:buNone/>
              <a:defRPr b="1" sz="2000">
                <a:latin typeface="Russo One"/>
                <a:ea typeface="Russo One"/>
                <a:cs typeface="Russo One"/>
                <a:sym typeface="Russo One"/>
              </a:defRPr>
            </a:lvl5pPr>
            <a:lvl6pPr lvl="5" rtl="0">
              <a:lnSpc>
                <a:spcPct val="100000"/>
              </a:lnSpc>
              <a:spcBef>
                <a:spcPts val="0"/>
              </a:spcBef>
              <a:spcAft>
                <a:spcPts val="0"/>
              </a:spcAft>
              <a:buNone/>
              <a:defRPr b="1" sz="2000">
                <a:latin typeface="Russo One"/>
                <a:ea typeface="Russo One"/>
                <a:cs typeface="Russo One"/>
                <a:sym typeface="Russo One"/>
              </a:defRPr>
            </a:lvl6pPr>
            <a:lvl7pPr lvl="6" rtl="0">
              <a:lnSpc>
                <a:spcPct val="100000"/>
              </a:lnSpc>
              <a:spcBef>
                <a:spcPts val="0"/>
              </a:spcBef>
              <a:spcAft>
                <a:spcPts val="0"/>
              </a:spcAft>
              <a:buNone/>
              <a:defRPr b="1" sz="2000">
                <a:latin typeface="Russo One"/>
                <a:ea typeface="Russo One"/>
                <a:cs typeface="Russo One"/>
                <a:sym typeface="Russo One"/>
              </a:defRPr>
            </a:lvl7pPr>
            <a:lvl8pPr lvl="7" rtl="0">
              <a:lnSpc>
                <a:spcPct val="100000"/>
              </a:lnSpc>
              <a:spcBef>
                <a:spcPts val="0"/>
              </a:spcBef>
              <a:spcAft>
                <a:spcPts val="0"/>
              </a:spcAft>
              <a:buNone/>
              <a:defRPr b="1" sz="2000">
                <a:latin typeface="Russo One"/>
                <a:ea typeface="Russo One"/>
                <a:cs typeface="Russo One"/>
                <a:sym typeface="Russo One"/>
              </a:defRPr>
            </a:lvl8pPr>
            <a:lvl9pPr lvl="8" rtl="0">
              <a:lnSpc>
                <a:spcPct val="100000"/>
              </a:lnSpc>
              <a:spcBef>
                <a:spcPts val="0"/>
              </a:spcBef>
              <a:spcAft>
                <a:spcPts val="0"/>
              </a:spcAft>
              <a:buNone/>
              <a:defRPr b="1" sz="2000">
                <a:latin typeface="Russo One"/>
                <a:ea typeface="Russo One"/>
                <a:cs typeface="Russo One"/>
                <a:sym typeface="Russo One"/>
              </a:defRPr>
            </a:lvl9pPr>
          </a:lstStyle>
          <a:p/>
        </p:txBody>
      </p:sp>
      <p:sp>
        <p:nvSpPr>
          <p:cNvPr id="204" name="Google Shape;204;p30"/>
          <p:cNvSpPr/>
          <p:nvPr/>
        </p:nvSpPr>
        <p:spPr>
          <a:xfrm rot="8101801">
            <a:off x="6969228" y="337522"/>
            <a:ext cx="404960" cy="40496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0"/>
          <p:cNvSpPr/>
          <p:nvPr/>
        </p:nvSpPr>
        <p:spPr>
          <a:xfrm rot="8101801">
            <a:off x="7542123" y="337522"/>
            <a:ext cx="404960" cy="40496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0"/>
          <p:cNvSpPr/>
          <p:nvPr/>
        </p:nvSpPr>
        <p:spPr>
          <a:xfrm rot="8101801">
            <a:off x="8115019" y="337522"/>
            <a:ext cx="404960" cy="40496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0"/>
          <p:cNvSpPr/>
          <p:nvPr/>
        </p:nvSpPr>
        <p:spPr>
          <a:xfrm rot="8101801">
            <a:off x="624028" y="4401022"/>
            <a:ext cx="404960" cy="40496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0"/>
          <p:cNvSpPr/>
          <p:nvPr/>
        </p:nvSpPr>
        <p:spPr>
          <a:xfrm rot="8101801">
            <a:off x="1196923" y="4401022"/>
            <a:ext cx="404960" cy="40496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0"/>
          <p:cNvSpPr/>
          <p:nvPr/>
        </p:nvSpPr>
        <p:spPr>
          <a:xfrm rot="8101801">
            <a:off x="1769819" y="4401022"/>
            <a:ext cx="404960" cy="40496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tile and six columns 1">
  <p:cSld name="CUSTOM_6">
    <p:bg>
      <p:bgPr>
        <a:solidFill>
          <a:schemeClr val="lt2"/>
        </a:solidFill>
      </p:bgPr>
    </p:bg>
    <p:spTree>
      <p:nvGrpSpPr>
        <p:cNvPr id="210" name="Shape 210"/>
        <p:cNvGrpSpPr/>
        <p:nvPr/>
      </p:nvGrpSpPr>
      <p:grpSpPr>
        <a:xfrm>
          <a:off x="0" y="0"/>
          <a:ext cx="0" cy="0"/>
          <a:chOff x="0" y="0"/>
          <a:chExt cx="0" cy="0"/>
        </a:xfrm>
      </p:grpSpPr>
      <p:sp>
        <p:nvSpPr>
          <p:cNvPr id="211" name="Google Shape;211;p31"/>
          <p:cNvSpPr txBox="1"/>
          <p:nvPr>
            <p:ph type="title"/>
          </p:nvPr>
        </p:nvSpPr>
        <p:spPr>
          <a:xfrm>
            <a:off x="540000" y="445025"/>
            <a:ext cx="3906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p:txBody>
      </p:sp>
      <p:sp>
        <p:nvSpPr>
          <p:cNvPr id="212" name="Google Shape;212;p31"/>
          <p:cNvSpPr txBox="1"/>
          <p:nvPr>
            <p:ph idx="1" type="subTitle"/>
          </p:nvPr>
        </p:nvSpPr>
        <p:spPr>
          <a:xfrm>
            <a:off x="3709050" y="3304088"/>
            <a:ext cx="1725900" cy="59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13" name="Google Shape;213;p31"/>
          <p:cNvSpPr txBox="1"/>
          <p:nvPr>
            <p:ph idx="2" type="subTitle"/>
          </p:nvPr>
        </p:nvSpPr>
        <p:spPr>
          <a:xfrm>
            <a:off x="3557100" y="2868475"/>
            <a:ext cx="2029800" cy="36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1" sz="2000">
                <a:latin typeface="Russo One"/>
                <a:ea typeface="Russo One"/>
                <a:cs typeface="Russo One"/>
                <a:sym typeface="Russo One"/>
              </a:defRPr>
            </a:lvl1pPr>
            <a:lvl2pPr lvl="1" rtl="0" algn="ctr">
              <a:lnSpc>
                <a:spcPct val="100000"/>
              </a:lnSpc>
              <a:spcBef>
                <a:spcPts val="0"/>
              </a:spcBef>
              <a:spcAft>
                <a:spcPts val="0"/>
              </a:spcAft>
              <a:buNone/>
              <a:defRPr b="1" sz="2000">
                <a:latin typeface="Russo One"/>
                <a:ea typeface="Russo One"/>
                <a:cs typeface="Russo One"/>
                <a:sym typeface="Russo One"/>
              </a:defRPr>
            </a:lvl2pPr>
            <a:lvl3pPr lvl="2" rtl="0" algn="ctr">
              <a:lnSpc>
                <a:spcPct val="100000"/>
              </a:lnSpc>
              <a:spcBef>
                <a:spcPts val="0"/>
              </a:spcBef>
              <a:spcAft>
                <a:spcPts val="0"/>
              </a:spcAft>
              <a:buNone/>
              <a:defRPr b="1" sz="2000">
                <a:latin typeface="Russo One"/>
                <a:ea typeface="Russo One"/>
                <a:cs typeface="Russo One"/>
                <a:sym typeface="Russo One"/>
              </a:defRPr>
            </a:lvl3pPr>
            <a:lvl4pPr lvl="3" rtl="0" algn="ctr">
              <a:lnSpc>
                <a:spcPct val="100000"/>
              </a:lnSpc>
              <a:spcBef>
                <a:spcPts val="0"/>
              </a:spcBef>
              <a:spcAft>
                <a:spcPts val="0"/>
              </a:spcAft>
              <a:buNone/>
              <a:defRPr b="1" sz="2000">
                <a:latin typeface="Russo One"/>
                <a:ea typeface="Russo One"/>
                <a:cs typeface="Russo One"/>
                <a:sym typeface="Russo One"/>
              </a:defRPr>
            </a:lvl4pPr>
            <a:lvl5pPr lvl="4" rtl="0" algn="ctr">
              <a:lnSpc>
                <a:spcPct val="100000"/>
              </a:lnSpc>
              <a:spcBef>
                <a:spcPts val="0"/>
              </a:spcBef>
              <a:spcAft>
                <a:spcPts val="0"/>
              </a:spcAft>
              <a:buNone/>
              <a:defRPr b="1" sz="2000">
                <a:latin typeface="Russo One"/>
                <a:ea typeface="Russo One"/>
                <a:cs typeface="Russo One"/>
                <a:sym typeface="Russo One"/>
              </a:defRPr>
            </a:lvl5pPr>
            <a:lvl6pPr lvl="5" rtl="0" algn="ctr">
              <a:lnSpc>
                <a:spcPct val="100000"/>
              </a:lnSpc>
              <a:spcBef>
                <a:spcPts val="0"/>
              </a:spcBef>
              <a:spcAft>
                <a:spcPts val="0"/>
              </a:spcAft>
              <a:buNone/>
              <a:defRPr b="1" sz="2000">
                <a:latin typeface="Russo One"/>
                <a:ea typeface="Russo One"/>
                <a:cs typeface="Russo One"/>
                <a:sym typeface="Russo One"/>
              </a:defRPr>
            </a:lvl6pPr>
            <a:lvl7pPr lvl="6" rtl="0" algn="ctr">
              <a:lnSpc>
                <a:spcPct val="100000"/>
              </a:lnSpc>
              <a:spcBef>
                <a:spcPts val="0"/>
              </a:spcBef>
              <a:spcAft>
                <a:spcPts val="0"/>
              </a:spcAft>
              <a:buNone/>
              <a:defRPr b="1" sz="2000">
                <a:latin typeface="Russo One"/>
                <a:ea typeface="Russo One"/>
                <a:cs typeface="Russo One"/>
                <a:sym typeface="Russo One"/>
              </a:defRPr>
            </a:lvl7pPr>
            <a:lvl8pPr lvl="7" rtl="0" algn="ctr">
              <a:lnSpc>
                <a:spcPct val="100000"/>
              </a:lnSpc>
              <a:spcBef>
                <a:spcPts val="0"/>
              </a:spcBef>
              <a:spcAft>
                <a:spcPts val="0"/>
              </a:spcAft>
              <a:buNone/>
              <a:defRPr b="1" sz="2000">
                <a:latin typeface="Russo One"/>
                <a:ea typeface="Russo One"/>
                <a:cs typeface="Russo One"/>
                <a:sym typeface="Russo One"/>
              </a:defRPr>
            </a:lvl8pPr>
            <a:lvl9pPr lvl="8" rtl="0" algn="ctr">
              <a:lnSpc>
                <a:spcPct val="100000"/>
              </a:lnSpc>
              <a:spcBef>
                <a:spcPts val="0"/>
              </a:spcBef>
              <a:spcAft>
                <a:spcPts val="0"/>
              </a:spcAft>
              <a:buNone/>
              <a:defRPr b="1" sz="2000">
                <a:latin typeface="Russo One"/>
                <a:ea typeface="Russo One"/>
                <a:cs typeface="Russo One"/>
                <a:sym typeface="Russo One"/>
              </a:defRPr>
            </a:lvl9pPr>
          </a:lstStyle>
          <a:p/>
        </p:txBody>
      </p:sp>
      <p:sp>
        <p:nvSpPr>
          <p:cNvPr id="214" name="Google Shape;214;p31"/>
          <p:cNvSpPr txBox="1"/>
          <p:nvPr>
            <p:ph idx="3" type="subTitle"/>
          </p:nvPr>
        </p:nvSpPr>
        <p:spPr>
          <a:xfrm>
            <a:off x="1679250" y="3304100"/>
            <a:ext cx="1725900" cy="59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15" name="Google Shape;215;p31"/>
          <p:cNvSpPr txBox="1"/>
          <p:nvPr>
            <p:ph idx="4" type="subTitle"/>
          </p:nvPr>
        </p:nvSpPr>
        <p:spPr>
          <a:xfrm>
            <a:off x="1527300" y="2868475"/>
            <a:ext cx="2029800" cy="36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1" sz="2000">
                <a:latin typeface="Russo One"/>
                <a:ea typeface="Russo One"/>
                <a:cs typeface="Russo One"/>
                <a:sym typeface="Russo One"/>
              </a:defRPr>
            </a:lvl1pPr>
            <a:lvl2pPr lvl="1" rtl="0" algn="ctr">
              <a:lnSpc>
                <a:spcPct val="100000"/>
              </a:lnSpc>
              <a:spcBef>
                <a:spcPts val="0"/>
              </a:spcBef>
              <a:spcAft>
                <a:spcPts val="0"/>
              </a:spcAft>
              <a:buNone/>
              <a:defRPr b="1" sz="2000">
                <a:latin typeface="Russo One"/>
                <a:ea typeface="Russo One"/>
                <a:cs typeface="Russo One"/>
                <a:sym typeface="Russo One"/>
              </a:defRPr>
            </a:lvl2pPr>
            <a:lvl3pPr lvl="2" rtl="0" algn="ctr">
              <a:lnSpc>
                <a:spcPct val="100000"/>
              </a:lnSpc>
              <a:spcBef>
                <a:spcPts val="0"/>
              </a:spcBef>
              <a:spcAft>
                <a:spcPts val="0"/>
              </a:spcAft>
              <a:buNone/>
              <a:defRPr b="1" sz="2000">
                <a:latin typeface="Russo One"/>
                <a:ea typeface="Russo One"/>
                <a:cs typeface="Russo One"/>
                <a:sym typeface="Russo One"/>
              </a:defRPr>
            </a:lvl3pPr>
            <a:lvl4pPr lvl="3" rtl="0" algn="ctr">
              <a:lnSpc>
                <a:spcPct val="100000"/>
              </a:lnSpc>
              <a:spcBef>
                <a:spcPts val="0"/>
              </a:spcBef>
              <a:spcAft>
                <a:spcPts val="0"/>
              </a:spcAft>
              <a:buNone/>
              <a:defRPr b="1" sz="2000">
                <a:latin typeface="Russo One"/>
                <a:ea typeface="Russo One"/>
                <a:cs typeface="Russo One"/>
                <a:sym typeface="Russo One"/>
              </a:defRPr>
            </a:lvl4pPr>
            <a:lvl5pPr lvl="4" rtl="0" algn="ctr">
              <a:lnSpc>
                <a:spcPct val="100000"/>
              </a:lnSpc>
              <a:spcBef>
                <a:spcPts val="0"/>
              </a:spcBef>
              <a:spcAft>
                <a:spcPts val="0"/>
              </a:spcAft>
              <a:buNone/>
              <a:defRPr b="1" sz="2000">
                <a:latin typeface="Russo One"/>
                <a:ea typeface="Russo One"/>
                <a:cs typeface="Russo One"/>
                <a:sym typeface="Russo One"/>
              </a:defRPr>
            </a:lvl5pPr>
            <a:lvl6pPr lvl="5" rtl="0" algn="ctr">
              <a:lnSpc>
                <a:spcPct val="100000"/>
              </a:lnSpc>
              <a:spcBef>
                <a:spcPts val="0"/>
              </a:spcBef>
              <a:spcAft>
                <a:spcPts val="0"/>
              </a:spcAft>
              <a:buNone/>
              <a:defRPr b="1" sz="2000">
                <a:latin typeface="Russo One"/>
                <a:ea typeface="Russo One"/>
                <a:cs typeface="Russo One"/>
                <a:sym typeface="Russo One"/>
              </a:defRPr>
            </a:lvl6pPr>
            <a:lvl7pPr lvl="6" rtl="0" algn="ctr">
              <a:lnSpc>
                <a:spcPct val="100000"/>
              </a:lnSpc>
              <a:spcBef>
                <a:spcPts val="0"/>
              </a:spcBef>
              <a:spcAft>
                <a:spcPts val="0"/>
              </a:spcAft>
              <a:buNone/>
              <a:defRPr b="1" sz="2000">
                <a:latin typeface="Russo One"/>
                <a:ea typeface="Russo One"/>
                <a:cs typeface="Russo One"/>
                <a:sym typeface="Russo One"/>
              </a:defRPr>
            </a:lvl7pPr>
            <a:lvl8pPr lvl="7" rtl="0" algn="ctr">
              <a:lnSpc>
                <a:spcPct val="100000"/>
              </a:lnSpc>
              <a:spcBef>
                <a:spcPts val="0"/>
              </a:spcBef>
              <a:spcAft>
                <a:spcPts val="0"/>
              </a:spcAft>
              <a:buNone/>
              <a:defRPr b="1" sz="2000">
                <a:latin typeface="Russo One"/>
                <a:ea typeface="Russo One"/>
                <a:cs typeface="Russo One"/>
                <a:sym typeface="Russo One"/>
              </a:defRPr>
            </a:lvl8pPr>
            <a:lvl9pPr lvl="8" rtl="0" algn="ctr">
              <a:lnSpc>
                <a:spcPct val="100000"/>
              </a:lnSpc>
              <a:spcBef>
                <a:spcPts val="0"/>
              </a:spcBef>
              <a:spcAft>
                <a:spcPts val="0"/>
              </a:spcAft>
              <a:buNone/>
              <a:defRPr b="1" sz="2000">
                <a:latin typeface="Russo One"/>
                <a:ea typeface="Russo One"/>
                <a:cs typeface="Russo One"/>
                <a:sym typeface="Russo One"/>
              </a:defRPr>
            </a:lvl9pPr>
          </a:lstStyle>
          <a:p/>
        </p:txBody>
      </p:sp>
      <p:sp>
        <p:nvSpPr>
          <p:cNvPr id="216" name="Google Shape;216;p31"/>
          <p:cNvSpPr txBox="1"/>
          <p:nvPr>
            <p:ph idx="5" type="subTitle"/>
          </p:nvPr>
        </p:nvSpPr>
        <p:spPr>
          <a:xfrm>
            <a:off x="5738844" y="3304088"/>
            <a:ext cx="1725900" cy="59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17" name="Google Shape;217;p31"/>
          <p:cNvSpPr txBox="1"/>
          <p:nvPr>
            <p:ph idx="6" type="subTitle"/>
          </p:nvPr>
        </p:nvSpPr>
        <p:spPr>
          <a:xfrm>
            <a:off x="5586894" y="2868475"/>
            <a:ext cx="2029800" cy="36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1" sz="2000">
                <a:latin typeface="Russo One"/>
                <a:ea typeface="Russo One"/>
                <a:cs typeface="Russo One"/>
                <a:sym typeface="Russo One"/>
              </a:defRPr>
            </a:lvl1pPr>
            <a:lvl2pPr lvl="1" rtl="0" algn="ctr">
              <a:lnSpc>
                <a:spcPct val="100000"/>
              </a:lnSpc>
              <a:spcBef>
                <a:spcPts val="0"/>
              </a:spcBef>
              <a:spcAft>
                <a:spcPts val="0"/>
              </a:spcAft>
              <a:buNone/>
              <a:defRPr b="1" sz="2000">
                <a:latin typeface="Russo One"/>
                <a:ea typeface="Russo One"/>
                <a:cs typeface="Russo One"/>
                <a:sym typeface="Russo One"/>
              </a:defRPr>
            </a:lvl2pPr>
            <a:lvl3pPr lvl="2" rtl="0" algn="ctr">
              <a:lnSpc>
                <a:spcPct val="100000"/>
              </a:lnSpc>
              <a:spcBef>
                <a:spcPts val="0"/>
              </a:spcBef>
              <a:spcAft>
                <a:spcPts val="0"/>
              </a:spcAft>
              <a:buNone/>
              <a:defRPr b="1" sz="2000">
                <a:latin typeface="Russo One"/>
                <a:ea typeface="Russo One"/>
                <a:cs typeface="Russo One"/>
                <a:sym typeface="Russo One"/>
              </a:defRPr>
            </a:lvl3pPr>
            <a:lvl4pPr lvl="3" rtl="0" algn="ctr">
              <a:lnSpc>
                <a:spcPct val="100000"/>
              </a:lnSpc>
              <a:spcBef>
                <a:spcPts val="0"/>
              </a:spcBef>
              <a:spcAft>
                <a:spcPts val="0"/>
              </a:spcAft>
              <a:buNone/>
              <a:defRPr b="1" sz="2000">
                <a:latin typeface="Russo One"/>
                <a:ea typeface="Russo One"/>
                <a:cs typeface="Russo One"/>
                <a:sym typeface="Russo One"/>
              </a:defRPr>
            </a:lvl4pPr>
            <a:lvl5pPr lvl="4" rtl="0" algn="ctr">
              <a:lnSpc>
                <a:spcPct val="100000"/>
              </a:lnSpc>
              <a:spcBef>
                <a:spcPts val="0"/>
              </a:spcBef>
              <a:spcAft>
                <a:spcPts val="0"/>
              </a:spcAft>
              <a:buNone/>
              <a:defRPr b="1" sz="2000">
                <a:latin typeface="Russo One"/>
                <a:ea typeface="Russo One"/>
                <a:cs typeface="Russo One"/>
                <a:sym typeface="Russo One"/>
              </a:defRPr>
            </a:lvl5pPr>
            <a:lvl6pPr lvl="5" rtl="0" algn="ctr">
              <a:lnSpc>
                <a:spcPct val="100000"/>
              </a:lnSpc>
              <a:spcBef>
                <a:spcPts val="0"/>
              </a:spcBef>
              <a:spcAft>
                <a:spcPts val="0"/>
              </a:spcAft>
              <a:buNone/>
              <a:defRPr b="1" sz="2000">
                <a:latin typeface="Russo One"/>
                <a:ea typeface="Russo One"/>
                <a:cs typeface="Russo One"/>
                <a:sym typeface="Russo One"/>
              </a:defRPr>
            </a:lvl6pPr>
            <a:lvl7pPr lvl="6" rtl="0" algn="ctr">
              <a:lnSpc>
                <a:spcPct val="100000"/>
              </a:lnSpc>
              <a:spcBef>
                <a:spcPts val="0"/>
              </a:spcBef>
              <a:spcAft>
                <a:spcPts val="0"/>
              </a:spcAft>
              <a:buNone/>
              <a:defRPr b="1" sz="2000">
                <a:latin typeface="Russo One"/>
                <a:ea typeface="Russo One"/>
                <a:cs typeface="Russo One"/>
                <a:sym typeface="Russo One"/>
              </a:defRPr>
            </a:lvl7pPr>
            <a:lvl8pPr lvl="7" rtl="0" algn="ctr">
              <a:lnSpc>
                <a:spcPct val="100000"/>
              </a:lnSpc>
              <a:spcBef>
                <a:spcPts val="0"/>
              </a:spcBef>
              <a:spcAft>
                <a:spcPts val="0"/>
              </a:spcAft>
              <a:buNone/>
              <a:defRPr b="1" sz="2000">
                <a:latin typeface="Russo One"/>
                <a:ea typeface="Russo One"/>
                <a:cs typeface="Russo One"/>
                <a:sym typeface="Russo One"/>
              </a:defRPr>
            </a:lvl8pPr>
            <a:lvl9pPr lvl="8" rtl="0" algn="ctr">
              <a:lnSpc>
                <a:spcPct val="100000"/>
              </a:lnSpc>
              <a:spcBef>
                <a:spcPts val="0"/>
              </a:spcBef>
              <a:spcAft>
                <a:spcPts val="0"/>
              </a:spcAft>
              <a:buNone/>
              <a:defRPr b="1" sz="2000">
                <a:latin typeface="Russo One"/>
                <a:ea typeface="Russo One"/>
                <a:cs typeface="Russo One"/>
                <a:sym typeface="Russo One"/>
              </a:defRPr>
            </a:lvl9pPr>
          </a:lstStyle>
          <a:p/>
        </p:txBody>
      </p:sp>
      <p:sp>
        <p:nvSpPr>
          <p:cNvPr id="218" name="Google Shape;218;p31"/>
          <p:cNvSpPr txBox="1"/>
          <p:nvPr>
            <p:ph idx="7" type="subTitle"/>
          </p:nvPr>
        </p:nvSpPr>
        <p:spPr>
          <a:xfrm>
            <a:off x="3709050" y="1996063"/>
            <a:ext cx="1725900" cy="59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19" name="Google Shape;219;p31"/>
          <p:cNvSpPr txBox="1"/>
          <p:nvPr>
            <p:ph idx="8" type="subTitle"/>
          </p:nvPr>
        </p:nvSpPr>
        <p:spPr>
          <a:xfrm>
            <a:off x="3557100" y="1560450"/>
            <a:ext cx="2029800" cy="36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1" sz="2000">
                <a:latin typeface="Russo One"/>
                <a:ea typeface="Russo One"/>
                <a:cs typeface="Russo One"/>
                <a:sym typeface="Russo One"/>
              </a:defRPr>
            </a:lvl1pPr>
            <a:lvl2pPr lvl="1" rtl="0" algn="ctr">
              <a:lnSpc>
                <a:spcPct val="100000"/>
              </a:lnSpc>
              <a:spcBef>
                <a:spcPts val="0"/>
              </a:spcBef>
              <a:spcAft>
                <a:spcPts val="0"/>
              </a:spcAft>
              <a:buNone/>
              <a:defRPr b="1" sz="2000">
                <a:latin typeface="Russo One"/>
                <a:ea typeface="Russo One"/>
                <a:cs typeface="Russo One"/>
                <a:sym typeface="Russo One"/>
              </a:defRPr>
            </a:lvl2pPr>
            <a:lvl3pPr lvl="2" rtl="0" algn="ctr">
              <a:lnSpc>
                <a:spcPct val="100000"/>
              </a:lnSpc>
              <a:spcBef>
                <a:spcPts val="0"/>
              </a:spcBef>
              <a:spcAft>
                <a:spcPts val="0"/>
              </a:spcAft>
              <a:buNone/>
              <a:defRPr b="1" sz="2000">
                <a:latin typeface="Russo One"/>
                <a:ea typeface="Russo One"/>
                <a:cs typeface="Russo One"/>
                <a:sym typeface="Russo One"/>
              </a:defRPr>
            </a:lvl3pPr>
            <a:lvl4pPr lvl="3" rtl="0" algn="ctr">
              <a:lnSpc>
                <a:spcPct val="100000"/>
              </a:lnSpc>
              <a:spcBef>
                <a:spcPts val="0"/>
              </a:spcBef>
              <a:spcAft>
                <a:spcPts val="0"/>
              </a:spcAft>
              <a:buNone/>
              <a:defRPr b="1" sz="2000">
                <a:latin typeface="Russo One"/>
                <a:ea typeface="Russo One"/>
                <a:cs typeface="Russo One"/>
                <a:sym typeface="Russo One"/>
              </a:defRPr>
            </a:lvl4pPr>
            <a:lvl5pPr lvl="4" rtl="0" algn="ctr">
              <a:lnSpc>
                <a:spcPct val="100000"/>
              </a:lnSpc>
              <a:spcBef>
                <a:spcPts val="0"/>
              </a:spcBef>
              <a:spcAft>
                <a:spcPts val="0"/>
              </a:spcAft>
              <a:buNone/>
              <a:defRPr b="1" sz="2000">
                <a:latin typeface="Russo One"/>
                <a:ea typeface="Russo One"/>
                <a:cs typeface="Russo One"/>
                <a:sym typeface="Russo One"/>
              </a:defRPr>
            </a:lvl5pPr>
            <a:lvl6pPr lvl="5" rtl="0" algn="ctr">
              <a:lnSpc>
                <a:spcPct val="100000"/>
              </a:lnSpc>
              <a:spcBef>
                <a:spcPts val="0"/>
              </a:spcBef>
              <a:spcAft>
                <a:spcPts val="0"/>
              </a:spcAft>
              <a:buNone/>
              <a:defRPr b="1" sz="2000">
                <a:latin typeface="Russo One"/>
                <a:ea typeface="Russo One"/>
                <a:cs typeface="Russo One"/>
                <a:sym typeface="Russo One"/>
              </a:defRPr>
            </a:lvl6pPr>
            <a:lvl7pPr lvl="6" rtl="0" algn="ctr">
              <a:lnSpc>
                <a:spcPct val="100000"/>
              </a:lnSpc>
              <a:spcBef>
                <a:spcPts val="0"/>
              </a:spcBef>
              <a:spcAft>
                <a:spcPts val="0"/>
              </a:spcAft>
              <a:buNone/>
              <a:defRPr b="1" sz="2000">
                <a:latin typeface="Russo One"/>
                <a:ea typeface="Russo One"/>
                <a:cs typeface="Russo One"/>
                <a:sym typeface="Russo One"/>
              </a:defRPr>
            </a:lvl7pPr>
            <a:lvl8pPr lvl="7" rtl="0" algn="ctr">
              <a:lnSpc>
                <a:spcPct val="100000"/>
              </a:lnSpc>
              <a:spcBef>
                <a:spcPts val="0"/>
              </a:spcBef>
              <a:spcAft>
                <a:spcPts val="0"/>
              </a:spcAft>
              <a:buNone/>
              <a:defRPr b="1" sz="2000">
                <a:latin typeface="Russo One"/>
                <a:ea typeface="Russo One"/>
                <a:cs typeface="Russo One"/>
                <a:sym typeface="Russo One"/>
              </a:defRPr>
            </a:lvl8pPr>
            <a:lvl9pPr lvl="8" rtl="0" algn="ctr">
              <a:lnSpc>
                <a:spcPct val="100000"/>
              </a:lnSpc>
              <a:spcBef>
                <a:spcPts val="0"/>
              </a:spcBef>
              <a:spcAft>
                <a:spcPts val="0"/>
              </a:spcAft>
              <a:buNone/>
              <a:defRPr b="1" sz="2000">
                <a:latin typeface="Russo One"/>
                <a:ea typeface="Russo One"/>
                <a:cs typeface="Russo One"/>
                <a:sym typeface="Russo One"/>
              </a:defRPr>
            </a:lvl9pPr>
          </a:lstStyle>
          <a:p/>
        </p:txBody>
      </p:sp>
      <p:sp>
        <p:nvSpPr>
          <p:cNvPr id="220" name="Google Shape;220;p31"/>
          <p:cNvSpPr txBox="1"/>
          <p:nvPr>
            <p:ph idx="9" type="subTitle"/>
          </p:nvPr>
        </p:nvSpPr>
        <p:spPr>
          <a:xfrm>
            <a:off x="1679250" y="1996075"/>
            <a:ext cx="1725900" cy="59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21" name="Google Shape;221;p31"/>
          <p:cNvSpPr txBox="1"/>
          <p:nvPr>
            <p:ph idx="13" type="subTitle"/>
          </p:nvPr>
        </p:nvSpPr>
        <p:spPr>
          <a:xfrm>
            <a:off x="1527300" y="1560450"/>
            <a:ext cx="2029800" cy="36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1" sz="2000">
                <a:latin typeface="Russo One"/>
                <a:ea typeface="Russo One"/>
                <a:cs typeface="Russo One"/>
                <a:sym typeface="Russo One"/>
              </a:defRPr>
            </a:lvl1pPr>
            <a:lvl2pPr lvl="1" rtl="0" algn="ctr">
              <a:lnSpc>
                <a:spcPct val="100000"/>
              </a:lnSpc>
              <a:spcBef>
                <a:spcPts val="0"/>
              </a:spcBef>
              <a:spcAft>
                <a:spcPts val="0"/>
              </a:spcAft>
              <a:buNone/>
              <a:defRPr b="1" sz="2000">
                <a:latin typeface="Russo One"/>
                <a:ea typeface="Russo One"/>
                <a:cs typeface="Russo One"/>
                <a:sym typeface="Russo One"/>
              </a:defRPr>
            </a:lvl2pPr>
            <a:lvl3pPr lvl="2" rtl="0" algn="ctr">
              <a:lnSpc>
                <a:spcPct val="100000"/>
              </a:lnSpc>
              <a:spcBef>
                <a:spcPts val="0"/>
              </a:spcBef>
              <a:spcAft>
                <a:spcPts val="0"/>
              </a:spcAft>
              <a:buNone/>
              <a:defRPr b="1" sz="2000">
                <a:latin typeface="Russo One"/>
                <a:ea typeface="Russo One"/>
                <a:cs typeface="Russo One"/>
                <a:sym typeface="Russo One"/>
              </a:defRPr>
            </a:lvl3pPr>
            <a:lvl4pPr lvl="3" rtl="0" algn="ctr">
              <a:lnSpc>
                <a:spcPct val="100000"/>
              </a:lnSpc>
              <a:spcBef>
                <a:spcPts val="0"/>
              </a:spcBef>
              <a:spcAft>
                <a:spcPts val="0"/>
              </a:spcAft>
              <a:buNone/>
              <a:defRPr b="1" sz="2000">
                <a:latin typeface="Russo One"/>
                <a:ea typeface="Russo One"/>
                <a:cs typeface="Russo One"/>
                <a:sym typeface="Russo One"/>
              </a:defRPr>
            </a:lvl4pPr>
            <a:lvl5pPr lvl="4" rtl="0" algn="ctr">
              <a:lnSpc>
                <a:spcPct val="100000"/>
              </a:lnSpc>
              <a:spcBef>
                <a:spcPts val="0"/>
              </a:spcBef>
              <a:spcAft>
                <a:spcPts val="0"/>
              </a:spcAft>
              <a:buNone/>
              <a:defRPr b="1" sz="2000">
                <a:latin typeface="Russo One"/>
                <a:ea typeface="Russo One"/>
                <a:cs typeface="Russo One"/>
                <a:sym typeface="Russo One"/>
              </a:defRPr>
            </a:lvl5pPr>
            <a:lvl6pPr lvl="5" rtl="0" algn="ctr">
              <a:lnSpc>
                <a:spcPct val="100000"/>
              </a:lnSpc>
              <a:spcBef>
                <a:spcPts val="0"/>
              </a:spcBef>
              <a:spcAft>
                <a:spcPts val="0"/>
              </a:spcAft>
              <a:buNone/>
              <a:defRPr b="1" sz="2000">
                <a:latin typeface="Russo One"/>
                <a:ea typeface="Russo One"/>
                <a:cs typeface="Russo One"/>
                <a:sym typeface="Russo One"/>
              </a:defRPr>
            </a:lvl6pPr>
            <a:lvl7pPr lvl="6" rtl="0" algn="ctr">
              <a:lnSpc>
                <a:spcPct val="100000"/>
              </a:lnSpc>
              <a:spcBef>
                <a:spcPts val="0"/>
              </a:spcBef>
              <a:spcAft>
                <a:spcPts val="0"/>
              </a:spcAft>
              <a:buNone/>
              <a:defRPr b="1" sz="2000">
                <a:latin typeface="Russo One"/>
                <a:ea typeface="Russo One"/>
                <a:cs typeface="Russo One"/>
                <a:sym typeface="Russo One"/>
              </a:defRPr>
            </a:lvl7pPr>
            <a:lvl8pPr lvl="7" rtl="0" algn="ctr">
              <a:lnSpc>
                <a:spcPct val="100000"/>
              </a:lnSpc>
              <a:spcBef>
                <a:spcPts val="0"/>
              </a:spcBef>
              <a:spcAft>
                <a:spcPts val="0"/>
              </a:spcAft>
              <a:buNone/>
              <a:defRPr b="1" sz="2000">
                <a:latin typeface="Russo One"/>
                <a:ea typeface="Russo One"/>
                <a:cs typeface="Russo One"/>
                <a:sym typeface="Russo One"/>
              </a:defRPr>
            </a:lvl8pPr>
            <a:lvl9pPr lvl="8" rtl="0" algn="ctr">
              <a:lnSpc>
                <a:spcPct val="100000"/>
              </a:lnSpc>
              <a:spcBef>
                <a:spcPts val="0"/>
              </a:spcBef>
              <a:spcAft>
                <a:spcPts val="0"/>
              </a:spcAft>
              <a:buNone/>
              <a:defRPr b="1" sz="2000">
                <a:latin typeface="Russo One"/>
                <a:ea typeface="Russo One"/>
                <a:cs typeface="Russo One"/>
                <a:sym typeface="Russo One"/>
              </a:defRPr>
            </a:lvl9pPr>
          </a:lstStyle>
          <a:p/>
        </p:txBody>
      </p:sp>
      <p:sp>
        <p:nvSpPr>
          <p:cNvPr id="222" name="Google Shape;222;p31"/>
          <p:cNvSpPr txBox="1"/>
          <p:nvPr>
            <p:ph idx="14" type="subTitle"/>
          </p:nvPr>
        </p:nvSpPr>
        <p:spPr>
          <a:xfrm>
            <a:off x="5738844" y="1996063"/>
            <a:ext cx="1725900" cy="59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23" name="Google Shape;223;p31"/>
          <p:cNvSpPr txBox="1"/>
          <p:nvPr>
            <p:ph idx="15" type="subTitle"/>
          </p:nvPr>
        </p:nvSpPr>
        <p:spPr>
          <a:xfrm>
            <a:off x="5586894" y="1560450"/>
            <a:ext cx="2029800" cy="36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1" sz="2000">
                <a:latin typeface="Russo One"/>
                <a:ea typeface="Russo One"/>
                <a:cs typeface="Russo One"/>
                <a:sym typeface="Russo One"/>
              </a:defRPr>
            </a:lvl1pPr>
            <a:lvl2pPr lvl="1" rtl="0" algn="ctr">
              <a:lnSpc>
                <a:spcPct val="100000"/>
              </a:lnSpc>
              <a:spcBef>
                <a:spcPts val="0"/>
              </a:spcBef>
              <a:spcAft>
                <a:spcPts val="0"/>
              </a:spcAft>
              <a:buNone/>
              <a:defRPr b="1" sz="2000">
                <a:latin typeface="Russo One"/>
                <a:ea typeface="Russo One"/>
                <a:cs typeface="Russo One"/>
                <a:sym typeface="Russo One"/>
              </a:defRPr>
            </a:lvl2pPr>
            <a:lvl3pPr lvl="2" rtl="0" algn="ctr">
              <a:lnSpc>
                <a:spcPct val="100000"/>
              </a:lnSpc>
              <a:spcBef>
                <a:spcPts val="0"/>
              </a:spcBef>
              <a:spcAft>
                <a:spcPts val="0"/>
              </a:spcAft>
              <a:buNone/>
              <a:defRPr b="1" sz="2000">
                <a:latin typeface="Russo One"/>
                <a:ea typeface="Russo One"/>
                <a:cs typeface="Russo One"/>
                <a:sym typeface="Russo One"/>
              </a:defRPr>
            </a:lvl3pPr>
            <a:lvl4pPr lvl="3" rtl="0" algn="ctr">
              <a:lnSpc>
                <a:spcPct val="100000"/>
              </a:lnSpc>
              <a:spcBef>
                <a:spcPts val="0"/>
              </a:spcBef>
              <a:spcAft>
                <a:spcPts val="0"/>
              </a:spcAft>
              <a:buNone/>
              <a:defRPr b="1" sz="2000">
                <a:latin typeface="Russo One"/>
                <a:ea typeface="Russo One"/>
                <a:cs typeface="Russo One"/>
                <a:sym typeface="Russo One"/>
              </a:defRPr>
            </a:lvl4pPr>
            <a:lvl5pPr lvl="4" rtl="0" algn="ctr">
              <a:lnSpc>
                <a:spcPct val="100000"/>
              </a:lnSpc>
              <a:spcBef>
                <a:spcPts val="0"/>
              </a:spcBef>
              <a:spcAft>
                <a:spcPts val="0"/>
              </a:spcAft>
              <a:buNone/>
              <a:defRPr b="1" sz="2000">
                <a:latin typeface="Russo One"/>
                <a:ea typeface="Russo One"/>
                <a:cs typeface="Russo One"/>
                <a:sym typeface="Russo One"/>
              </a:defRPr>
            </a:lvl5pPr>
            <a:lvl6pPr lvl="5" rtl="0" algn="ctr">
              <a:lnSpc>
                <a:spcPct val="100000"/>
              </a:lnSpc>
              <a:spcBef>
                <a:spcPts val="0"/>
              </a:spcBef>
              <a:spcAft>
                <a:spcPts val="0"/>
              </a:spcAft>
              <a:buNone/>
              <a:defRPr b="1" sz="2000">
                <a:latin typeface="Russo One"/>
                <a:ea typeface="Russo One"/>
                <a:cs typeface="Russo One"/>
                <a:sym typeface="Russo One"/>
              </a:defRPr>
            </a:lvl6pPr>
            <a:lvl7pPr lvl="6" rtl="0" algn="ctr">
              <a:lnSpc>
                <a:spcPct val="100000"/>
              </a:lnSpc>
              <a:spcBef>
                <a:spcPts val="0"/>
              </a:spcBef>
              <a:spcAft>
                <a:spcPts val="0"/>
              </a:spcAft>
              <a:buNone/>
              <a:defRPr b="1" sz="2000">
                <a:latin typeface="Russo One"/>
                <a:ea typeface="Russo One"/>
                <a:cs typeface="Russo One"/>
                <a:sym typeface="Russo One"/>
              </a:defRPr>
            </a:lvl7pPr>
            <a:lvl8pPr lvl="7" rtl="0" algn="ctr">
              <a:lnSpc>
                <a:spcPct val="100000"/>
              </a:lnSpc>
              <a:spcBef>
                <a:spcPts val="0"/>
              </a:spcBef>
              <a:spcAft>
                <a:spcPts val="0"/>
              </a:spcAft>
              <a:buNone/>
              <a:defRPr b="1" sz="2000">
                <a:latin typeface="Russo One"/>
                <a:ea typeface="Russo One"/>
                <a:cs typeface="Russo One"/>
                <a:sym typeface="Russo One"/>
              </a:defRPr>
            </a:lvl8pPr>
            <a:lvl9pPr lvl="8" rtl="0" algn="ctr">
              <a:lnSpc>
                <a:spcPct val="100000"/>
              </a:lnSpc>
              <a:spcBef>
                <a:spcPts val="0"/>
              </a:spcBef>
              <a:spcAft>
                <a:spcPts val="0"/>
              </a:spcAft>
              <a:buNone/>
              <a:defRPr b="1" sz="2000">
                <a:latin typeface="Russo One"/>
                <a:ea typeface="Russo One"/>
                <a:cs typeface="Russo One"/>
                <a:sym typeface="Russo One"/>
              </a:defRPr>
            </a:lvl9pPr>
          </a:lstStyle>
          <a:p/>
        </p:txBody>
      </p:sp>
      <p:sp>
        <p:nvSpPr>
          <p:cNvPr id="224" name="Google Shape;224;p31"/>
          <p:cNvSpPr/>
          <p:nvPr/>
        </p:nvSpPr>
        <p:spPr>
          <a:xfrm>
            <a:off x="7701450" y="-396275"/>
            <a:ext cx="1805100" cy="18051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1"/>
          <p:cNvSpPr/>
          <p:nvPr/>
        </p:nvSpPr>
        <p:spPr>
          <a:xfrm>
            <a:off x="-837150" y="2218238"/>
            <a:ext cx="1663497" cy="1664067"/>
          </a:xfrm>
          <a:custGeom>
            <a:rect b="b" l="l" r="r" t="t"/>
            <a:pathLst>
              <a:path extrusionOk="0" h="87594" w="87564">
                <a:moveTo>
                  <a:pt x="44086" y="0"/>
                </a:moveTo>
                <a:lnTo>
                  <a:pt x="39741" y="28226"/>
                </a:lnTo>
                <a:lnTo>
                  <a:pt x="22149" y="5712"/>
                </a:lnTo>
                <a:lnTo>
                  <a:pt x="32480" y="32358"/>
                </a:lnTo>
                <a:lnTo>
                  <a:pt x="6016" y="21633"/>
                </a:lnTo>
                <a:lnTo>
                  <a:pt x="28287" y="39528"/>
                </a:lnTo>
                <a:lnTo>
                  <a:pt x="1" y="43478"/>
                </a:lnTo>
                <a:lnTo>
                  <a:pt x="28196" y="47853"/>
                </a:lnTo>
                <a:lnTo>
                  <a:pt x="5712" y="65414"/>
                </a:lnTo>
                <a:lnTo>
                  <a:pt x="5712" y="65414"/>
                </a:lnTo>
                <a:lnTo>
                  <a:pt x="32328" y="55114"/>
                </a:lnTo>
                <a:lnTo>
                  <a:pt x="21633" y="81578"/>
                </a:lnTo>
                <a:lnTo>
                  <a:pt x="39498" y="59307"/>
                </a:lnTo>
                <a:lnTo>
                  <a:pt x="43478" y="87594"/>
                </a:lnTo>
                <a:lnTo>
                  <a:pt x="47823" y="59368"/>
                </a:lnTo>
                <a:lnTo>
                  <a:pt x="65414" y="81851"/>
                </a:lnTo>
                <a:lnTo>
                  <a:pt x="55084" y="55236"/>
                </a:lnTo>
                <a:lnTo>
                  <a:pt x="81578" y="65931"/>
                </a:lnTo>
                <a:lnTo>
                  <a:pt x="59307" y="48066"/>
                </a:lnTo>
                <a:lnTo>
                  <a:pt x="87563" y="44116"/>
                </a:lnTo>
                <a:lnTo>
                  <a:pt x="59368" y="39741"/>
                </a:lnTo>
                <a:lnTo>
                  <a:pt x="81851" y="22149"/>
                </a:lnTo>
                <a:lnTo>
                  <a:pt x="81851" y="22149"/>
                </a:lnTo>
                <a:lnTo>
                  <a:pt x="55236" y="32479"/>
                </a:lnTo>
                <a:lnTo>
                  <a:pt x="65931" y="6016"/>
                </a:lnTo>
                <a:lnTo>
                  <a:pt x="48066" y="28286"/>
                </a:lnTo>
                <a:lnTo>
                  <a:pt x="440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bg>
      <p:bgPr>
        <a:solidFill>
          <a:schemeClr val="lt2"/>
        </a:solidFill>
      </p:bgPr>
    </p:bg>
    <p:spTree>
      <p:nvGrpSpPr>
        <p:cNvPr id="226" name="Shape 226"/>
        <p:cNvGrpSpPr/>
        <p:nvPr/>
      </p:nvGrpSpPr>
      <p:grpSpPr>
        <a:xfrm>
          <a:off x="0" y="0"/>
          <a:ext cx="0" cy="0"/>
          <a:chOff x="0" y="0"/>
          <a:chExt cx="0" cy="0"/>
        </a:xfrm>
      </p:grpSpPr>
      <p:sp>
        <p:nvSpPr>
          <p:cNvPr id="227" name="Google Shape;227;p32"/>
          <p:cNvSpPr txBox="1"/>
          <p:nvPr>
            <p:ph type="title"/>
          </p:nvPr>
        </p:nvSpPr>
        <p:spPr>
          <a:xfrm>
            <a:off x="540000" y="445025"/>
            <a:ext cx="423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p:txBody>
      </p:sp>
      <p:sp>
        <p:nvSpPr>
          <p:cNvPr id="228" name="Google Shape;228;p32"/>
          <p:cNvSpPr/>
          <p:nvPr/>
        </p:nvSpPr>
        <p:spPr>
          <a:xfrm rot="-2700000">
            <a:off x="8040013" y="310485"/>
            <a:ext cx="459054" cy="459054"/>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2"/>
          <p:cNvSpPr/>
          <p:nvPr/>
        </p:nvSpPr>
        <p:spPr>
          <a:xfrm rot="-2700000">
            <a:off x="7390599" y="310485"/>
            <a:ext cx="459054" cy="459054"/>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p:nvPr/>
        </p:nvSpPr>
        <p:spPr>
          <a:xfrm rot="-2700000">
            <a:off x="6741185" y="310485"/>
            <a:ext cx="459054" cy="459054"/>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chemeClr val="lt2"/>
        </a:solidFill>
      </p:bgPr>
    </p:bg>
    <p:spTree>
      <p:nvGrpSpPr>
        <p:cNvPr id="231" name="Shape 231"/>
        <p:cNvGrpSpPr/>
        <p:nvPr/>
      </p:nvGrpSpPr>
      <p:grpSpPr>
        <a:xfrm>
          <a:off x="0" y="0"/>
          <a:ext cx="0" cy="0"/>
          <a:chOff x="0" y="0"/>
          <a:chExt cx="0" cy="0"/>
        </a:xfrm>
      </p:grpSpPr>
      <p:sp>
        <p:nvSpPr>
          <p:cNvPr id="232" name="Google Shape;232;p33"/>
          <p:cNvSpPr txBox="1"/>
          <p:nvPr>
            <p:ph type="title"/>
          </p:nvPr>
        </p:nvSpPr>
        <p:spPr>
          <a:xfrm>
            <a:off x="540000" y="445025"/>
            <a:ext cx="435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3" name="Google Shape;233;p33"/>
          <p:cNvSpPr txBox="1"/>
          <p:nvPr>
            <p:ph idx="1" type="subTitle"/>
          </p:nvPr>
        </p:nvSpPr>
        <p:spPr>
          <a:xfrm>
            <a:off x="2410138" y="1920775"/>
            <a:ext cx="3156300" cy="10128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None/>
              <a:defRPr/>
            </a:lvl1pPr>
            <a:lvl2pPr lvl="1" marR="50800" rtl="0">
              <a:lnSpc>
                <a:spcPct val="100000"/>
              </a:lnSpc>
              <a:spcBef>
                <a:spcPts val="1000"/>
              </a:spcBef>
              <a:spcAft>
                <a:spcPts val="0"/>
              </a:spcAft>
              <a:buNone/>
              <a:defRPr/>
            </a:lvl2pPr>
            <a:lvl3pPr lvl="2" marR="50800" rtl="0">
              <a:lnSpc>
                <a:spcPct val="100000"/>
              </a:lnSpc>
              <a:spcBef>
                <a:spcPts val="1000"/>
              </a:spcBef>
              <a:spcAft>
                <a:spcPts val="0"/>
              </a:spcAft>
              <a:buNone/>
              <a:defRPr/>
            </a:lvl3pPr>
            <a:lvl4pPr lvl="3" marR="50800" rtl="0">
              <a:lnSpc>
                <a:spcPct val="100000"/>
              </a:lnSpc>
              <a:spcBef>
                <a:spcPts val="1000"/>
              </a:spcBef>
              <a:spcAft>
                <a:spcPts val="0"/>
              </a:spcAft>
              <a:buNone/>
              <a:defRPr/>
            </a:lvl4pPr>
            <a:lvl5pPr lvl="4" marR="50800" rtl="0">
              <a:lnSpc>
                <a:spcPct val="100000"/>
              </a:lnSpc>
              <a:spcBef>
                <a:spcPts val="1000"/>
              </a:spcBef>
              <a:spcAft>
                <a:spcPts val="0"/>
              </a:spcAft>
              <a:buNone/>
              <a:defRPr/>
            </a:lvl5pPr>
            <a:lvl6pPr lvl="5" marR="50800" rtl="0">
              <a:lnSpc>
                <a:spcPct val="100000"/>
              </a:lnSpc>
              <a:spcBef>
                <a:spcPts val="1000"/>
              </a:spcBef>
              <a:spcAft>
                <a:spcPts val="0"/>
              </a:spcAft>
              <a:buNone/>
              <a:defRPr/>
            </a:lvl6pPr>
            <a:lvl7pPr lvl="6" marR="50800" rtl="0">
              <a:lnSpc>
                <a:spcPct val="100000"/>
              </a:lnSpc>
              <a:spcBef>
                <a:spcPts val="1000"/>
              </a:spcBef>
              <a:spcAft>
                <a:spcPts val="0"/>
              </a:spcAft>
              <a:buNone/>
              <a:defRPr/>
            </a:lvl7pPr>
            <a:lvl8pPr lvl="7" marR="50800" rtl="0">
              <a:lnSpc>
                <a:spcPct val="100000"/>
              </a:lnSpc>
              <a:spcBef>
                <a:spcPts val="1000"/>
              </a:spcBef>
              <a:spcAft>
                <a:spcPts val="0"/>
              </a:spcAft>
              <a:buNone/>
              <a:defRPr/>
            </a:lvl8pPr>
            <a:lvl9pPr lvl="8" marR="50800" rtl="0">
              <a:lnSpc>
                <a:spcPct val="100000"/>
              </a:lnSpc>
              <a:spcBef>
                <a:spcPts val="1000"/>
              </a:spcBef>
              <a:spcAft>
                <a:spcPts val="1000"/>
              </a:spcAft>
              <a:buNone/>
              <a:defRPr/>
            </a:lvl9pPr>
          </a:lstStyle>
          <a:p/>
        </p:txBody>
      </p:sp>
      <p:sp>
        <p:nvSpPr>
          <p:cNvPr id="234" name="Google Shape;234;p33"/>
          <p:cNvSpPr txBox="1"/>
          <p:nvPr>
            <p:ph idx="2" type="subTitle"/>
          </p:nvPr>
        </p:nvSpPr>
        <p:spPr>
          <a:xfrm>
            <a:off x="2410138" y="1485150"/>
            <a:ext cx="2029800" cy="36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2000">
                <a:latin typeface="Russo One"/>
                <a:ea typeface="Russo One"/>
                <a:cs typeface="Russo One"/>
                <a:sym typeface="Russo One"/>
              </a:defRPr>
            </a:lvl1pPr>
            <a:lvl2pPr lvl="1" rtl="0">
              <a:lnSpc>
                <a:spcPct val="100000"/>
              </a:lnSpc>
              <a:spcBef>
                <a:spcPts val="0"/>
              </a:spcBef>
              <a:spcAft>
                <a:spcPts val="0"/>
              </a:spcAft>
              <a:buNone/>
              <a:defRPr sz="2000">
                <a:latin typeface="Russo One"/>
                <a:ea typeface="Russo One"/>
                <a:cs typeface="Russo One"/>
                <a:sym typeface="Russo One"/>
              </a:defRPr>
            </a:lvl2pPr>
            <a:lvl3pPr lvl="2" rtl="0">
              <a:lnSpc>
                <a:spcPct val="100000"/>
              </a:lnSpc>
              <a:spcBef>
                <a:spcPts val="0"/>
              </a:spcBef>
              <a:spcAft>
                <a:spcPts val="0"/>
              </a:spcAft>
              <a:buNone/>
              <a:defRPr sz="2000">
                <a:latin typeface="Russo One"/>
                <a:ea typeface="Russo One"/>
                <a:cs typeface="Russo One"/>
                <a:sym typeface="Russo One"/>
              </a:defRPr>
            </a:lvl3pPr>
            <a:lvl4pPr lvl="3" rtl="0">
              <a:lnSpc>
                <a:spcPct val="100000"/>
              </a:lnSpc>
              <a:spcBef>
                <a:spcPts val="0"/>
              </a:spcBef>
              <a:spcAft>
                <a:spcPts val="0"/>
              </a:spcAft>
              <a:buNone/>
              <a:defRPr sz="2000">
                <a:latin typeface="Russo One"/>
                <a:ea typeface="Russo One"/>
                <a:cs typeface="Russo One"/>
                <a:sym typeface="Russo One"/>
              </a:defRPr>
            </a:lvl4pPr>
            <a:lvl5pPr lvl="4" rtl="0">
              <a:lnSpc>
                <a:spcPct val="100000"/>
              </a:lnSpc>
              <a:spcBef>
                <a:spcPts val="0"/>
              </a:spcBef>
              <a:spcAft>
                <a:spcPts val="0"/>
              </a:spcAft>
              <a:buNone/>
              <a:defRPr sz="2000">
                <a:latin typeface="Russo One"/>
                <a:ea typeface="Russo One"/>
                <a:cs typeface="Russo One"/>
                <a:sym typeface="Russo One"/>
              </a:defRPr>
            </a:lvl5pPr>
            <a:lvl6pPr lvl="5" rtl="0">
              <a:lnSpc>
                <a:spcPct val="100000"/>
              </a:lnSpc>
              <a:spcBef>
                <a:spcPts val="0"/>
              </a:spcBef>
              <a:spcAft>
                <a:spcPts val="0"/>
              </a:spcAft>
              <a:buNone/>
              <a:defRPr sz="2000">
                <a:latin typeface="Russo One"/>
                <a:ea typeface="Russo One"/>
                <a:cs typeface="Russo One"/>
                <a:sym typeface="Russo One"/>
              </a:defRPr>
            </a:lvl6pPr>
            <a:lvl7pPr lvl="6" rtl="0">
              <a:lnSpc>
                <a:spcPct val="100000"/>
              </a:lnSpc>
              <a:spcBef>
                <a:spcPts val="0"/>
              </a:spcBef>
              <a:spcAft>
                <a:spcPts val="0"/>
              </a:spcAft>
              <a:buNone/>
              <a:defRPr sz="2000">
                <a:latin typeface="Russo One"/>
                <a:ea typeface="Russo One"/>
                <a:cs typeface="Russo One"/>
                <a:sym typeface="Russo One"/>
              </a:defRPr>
            </a:lvl7pPr>
            <a:lvl8pPr lvl="7" rtl="0">
              <a:lnSpc>
                <a:spcPct val="100000"/>
              </a:lnSpc>
              <a:spcBef>
                <a:spcPts val="0"/>
              </a:spcBef>
              <a:spcAft>
                <a:spcPts val="0"/>
              </a:spcAft>
              <a:buNone/>
              <a:defRPr sz="2000">
                <a:latin typeface="Russo One"/>
                <a:ea typeface="Russo One"/>
                <a:cs typeface="Russo One"/>
                <a:sym typeface="Russo One"/>
              </a:defRPr>
            </a:lvl8pPr>
            <a:lvl9pPr lvl="8" rtl="0">
              <a:lnSpc>
                <a:spcPct val="100000"/>
              </a:lnSpc>
              <a:spcBef>
                <a:spcPts val="0"/>
              </a:spcBef>
              <a:spcAft>
                <a:spcPts val="0"/>
              </a:spcAft>
              <a:buNone/>
              <a:defRPr sz="2000">
                <a:latin typeface="Russo One"/>
                <a:ea typeface="Russo One"/>
                <a:cs typeface="Russo One"/>
                <a:sym typeface="Russo One"/>
              </a:defRPr>
            </a:lvl9pPr>
          </a:lstStyle>
          <a:p/>
        </p:txBody>
      </p:sp>
      <p:sp>
        <p:nvSpPr>
          <p:cNvPr id="235" name="Google Shape;235;p33"/>
          <p:cNvSpPr txBox="1"/>
          <p:nvPr>
            <p:ph idx="3" type="subTitle"/>
          </p:nvPr>
        </p:nvSpPr>
        <p:spPr>
          <a:xfrm>
            <a:off x="2410138" y="3590700"/>
            <a:ext cx="3156300" cy="10128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None/>
              <a:defRPr/>
            </a:lvl1pPr>
            <a:lvl2pPr lvl="1" marR="50800" rtl="0">
              <a:lnSpc>
                <a:spcPct val="100000"/>
              </a:lnSpc>
              <a:spcBef>
                <a:spcPts val="1000"/>
              </a:spcBef>
              <a:spcAft>
                <a:spcPts val="0"/>
              </a:spcAft>
              <a:buNone/>
              <a:defRPr/>
            </a:lvl2pPr>
            <a:lvl3pPr lvl="2" marR="50800" rtl="0">
              <a:lnSpc>
                <a:spcPct val="100000"/>
              </a:lnSpc>
              <a:spcBef>
                <a:spcPts val="1000"/>
              </a:spcBef>
              <a:spcAft>
                <a:spcPts val="0"/>
              </a:spcAft>
              <a:buNone/>
              <a:defRPr/>
            </a:lvl3pPr>
            <a:lvl4pPr lvl="3" marR="50800" rtl="0">
              <a:lnSpc>
                <a:spcPct val="100000"/>
              </a:lnSpc>
              <a:spcBef>
                <a:spcPts val="1000"/>
              </a:spcBef>
              <a:spcAft>
                <a:spcPts val="0"/>
              </a:spcAft>
              <a:buNone/>
              <a:defRPr/>
            </a:lvl4pPr>
            <a:lvl5pPr lvl="4" marR="50800" rtl="0">
              <a:lnSpc>
                <a:spcPct val="100000"/>
              </a:lnSpc>
              <a:spcBef>
                <a:spcPts val="1000"/>
              </a:spcBef>
              <a:spcAft>
                <a:spcPts val="0"/>
              </a:spcAft>
              <a:buNone/>
              <a:defRPr/>
            </a:lvl5pPr>
            <a:lvl6pPr lvl="5" marR="50800" rtl="0">
              <a:lnSpc>
                <a:spcPct val="100000"/>
              </a:lnSpc>
              <a:spcBef>
                <a:spcPts val="1000"/>
              </a:spcBef>
              <a:spcAft>
                <a:spcPts val="0"/>
              </a:spcAft>
              <a:buNone/>
              <a:defRPr/>
            </a:lvl6pPr>
            <a:lvl7pPr lvl="6" marR="50800" rtl="0">
              <a:lnSpc>
                <a:spcPct val="100000"/>
              </a:lnSpc>
              <a:spcBef>
                <a:spcPts val="1000"/>
              </a:spcBef>
              <a:spcAft>
                <a:spcPts val="0"/>
              </a:spcAft>
              <a:buNone/>
              <a:defRPr/>
            </a:lvl7pPr>
            <a:lvl8pPr lvl="7" marR="50800" rtl="0">
              <a:lnSpc>
                <a:spcPct val="100000"/>
              </a:lnSpc>
              <a:spcBef>
                <a:spcPts val="1000"/>
              </a:spcBef>
              <a:spcAft>
                <a:spcPts val="0"/>
              </a:spcAft>
              <a:buNone/>
              <a:defRPr/>
            </a:lvl8pPr>
            <a:lvl9pPr lvl="8" marR="50800" rtl="0">
              <a:lnSpc>
                <a:spcPct val="100000"/>
              </a:lnSpc>
              <a:spcBef>
                <a:spcPts val="1000"/>
              </a:spcBef>
              <a:spcAft>
                <a:spcPts val="1000"/>
              </a:spcAft>
              <a:buNone/>
              <a:defRPr/>
            </a:lvl9pPr>
          </a:lstStyle>
          <a:p/>
        </p:txBody>
      </p:sp>
      <p:sp>
        <p:nvSpPr>
          <p:cNvPr id="236" name="Google Shape;236;p33"/>
          <p:cNvSpPr txBox="1"/>
          <p:nvPr>
            <p:ph idx="4" type="subTitle"/>
          </p:nvPr>
        </p:nvSpPr>
        <p:spPr>
          <a:xfrm>
            <a:off x="2410138" y="3155075"/>
            <a:ext cx="2029800" cy="36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2000">
                <a:latin typeface="Russo One"/>
                <a:ea typeface="Russo One"/>
                <a:cs typeface="Russo One"/>
                <a:sym typeface="Russo One"/>
              </a:defRPr>
            </a:lvl1pPr>
            <a:lvl2pPr lvl="1" rtl="0">
              <a:lnSpc>
                <a:spcPct val="100000"/>
              </a:lnSpc>
              <a:spcBef>
                <a:spcPts val="0"/>
              </a:spcBef>
              <a:spcAft>
                <a:spcPts val="0"/>
              </a:spcAft>
              <a:buNone/>
              <a:defRPr sz="2000">
                <a:latin typeface="Russo One"/>
                <a:ea typeface="Russo One"/>
                <a:cs typeface="Russo One"/>
                <a:sym typeface="Russo One"/>
              </a:defRPr>
            </a:lvl2pPr>
            <a:lvl3pPr lvl="2" rtl="0">
              <a:lnSpc>
                <a:spcPct val="100000"/>
              </a:lnSpc>
              <a:spcBef>
                <a:spcPts val="0"/>
              </a:spcBef>
              <a:spcAft>
                <a:spcPts val="0"/>
              </a:spcAft>
              <a:buNone/>
              <a:defRPr sz="2000">
                <a:latin typeface="Russo One"/>
                <a:ea typeface="Russo One"/>
                <a:cs typeface="Russo One"/>
                <a:sym typeface="Russo One"/>
              </a:defRPr>
            </a:lvl3pPr>
            <a:lvl4pPr lvl="3" rtl="0">
              <a:lnSpc>
                <a:spcPct val="100000"/>
              </a:lnSpc>
              <a:spcBef>
                <a:spcPts val="0"/>
              </a:spcBef>
              <a:spcAft>
                <a:spcPts val="0"/>
              </a:spcAft>
              <a:buNone/>
              <a:defRPr sz="2000">
                <a:latin typeface="Russo One"/>
                <a:ea typeface="Russo One"/>
                <a:cs typeface="Russo One"/>
                <a:sym typeface="Russo One"/>
              </a:defRPr>
            </a:lvl4pPr>
            <a:lvl5pPr lvl="4" rtl="0">
              <a:lnSpc>
                <a:spcPct val="100000"/>
              </a:lnSpc>
              <a:spcBef>
                <a:spcPts val="0"/>
              </a:spcBef>
              <a:spcAft>
                <a:spcPts val="0"/>
              </a:spcAft>
              <a:buNone/>
              <a:defRPr sz="2000">
                <a:latin typeface="Russo One"/>
                <a:ea typeface="Russo One"/>
                <a:cs typeface="Russo One"/>
                <a:sym typeface="Russo One"/>
              </a:defRPr>
            </a:lvl5pPr>
            <a:lvl6pPr lvl="5" rtl="0">
              <a:lnSpc>
                <a:spcPct val="100000"/>
              </a:lnSpc>
              <a:spcBef>
                <a:spcPts val="0"/>
              </a:spcBef>
              <a:spcAft>
                <a:spcPts val="0"/>
              </a:spcAft>
              <a:buNone/>
              <a:defRPr sz="2000">
                <a:latin typeface="Russo One"/>
                <a:ea typeface="Russo One"/>
                <a:cs typeface="Russo One"/>
                <a:sym typeface="Russo One"/>
              </a:defRPr>
            </a:lvl6pPr>
            <a:lvl7pPr lvl="6" rtl="0">
              <a:lnSpc>
                <a:spcPct val="100000"/>
              </a:lnSpc>
              <a:spcBef>
                <a:spcPts val="0"/>
              </a:spcBef>
              <a:spcAft>
                <a:spcPts val="0"/>
              </a:spcAft>
              <a:buNone/>
              <a:defRPr sz="2000">
                <a:latin typeface="Russo One"/>
                <a:ea typeface="Russo One"/>
                <a:cs typeface="Russo One"/>
                <a:sym typeface="Russo One"/>
              </a:defRPr>
            </a:lvl7pPr>
            <a:lvl8pPr lvl="7" rtl="0">
              <a:lnSpc>
                <a:spcPct val="100000"/>
              </a:lnSpc>
              <a:spcBef>
                <a:spcPts val="0"/>
              </a:spcBef>
              <a:spcAft>
                <a:spcPts val="0"/>
              </a:spcAft>
              <a:buNone/>
              <a:defRPr sz="2000">
                <a:latin typeface="Russo One"/>
                <a:ea typeface="Russo One"/>
                <a:cs typeface="Russo One"/>
                <a:sym typeface="Russo One"/>
              </a:defRPr>
            </a:lvl8pPr>
            <a:lvl9pPr lvl="8" rtl="0">
              <a:lnSpc>
                <a:spcPct val="100000"/>
              </a:lnSpc>
              <a:spcBef>
                <a:spcPts val="0"/>
              </a:spcBef>
              <a:spcAft>
                <a:spcPts val="0"/>
              </a:spcAft>
              <a:buNone/>
              <a:defRPr sz="2000">
                <a:latin typeface="Russo One"/>
                <a:ea typeface="Russo One"/>
                <a:cs typeface="Russo One"/>
                <a:sym typeface="Russo One"/>
              </a:defRPr>
            </a:lvl9pPr>
          </a:lstStyle>
          <a:p/>
        </p:txBody>
      </p:sp>
      <p:sp>
        <p:nvSpPr>
          <p:cNvPr id="237" name="Google Shape;237;p33"/>
          <p:cNvSpPr/>
          <p:nvPr/>
        </p:nvSpPr>
        <p:spPr>
          <a:xfrm flipH="1" rot="-5400000">
            <a:off x="7588198" y="3587696"/>
            <a:ext cx="1555800" cy="15558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3"/>
          <p:cNvSpPr/>
          <p:nvPr/>
        </p:nvSpPr>
        <p:spPr>
          <a:xfrm flipH="1" rot="-5400000">
            <a:off x="7634197" y="3637551"/>
            <a:ext cx="1463970" cy="1456287"/>
          </a:xfrm>
          <a:custGeom>
            <a:rect b="b" l="l" r="r" t="t"/>
            <a:pathLst>
              <a:path extrusionOk="0" h="97803" w="98319">
                <a:moveTo>
                  <a:pt x="49175" y="1"/>
                </a:moveTo>
                <a:cubicBezTo>
                  <a:pt x="48727" y="1"/>
                  <a:pt x="48279" y="289"/>
                  <a:pt x="48248" y="866"/>
                </a:cubicBezTo>
                <a:lnTo>
                  <a:pt x="47884" y="5637"/>
                </a:lnTo>
                <a:cubicBezTo>
                  <a:pt x="46030" y="27998"/>
                  <a:pt x="28256" y="45742"/>
                  <a:pt x="5864" y="47595"/>
                </a:cubicBezTo>
                <a:lnTo>
                  <a:pt x="1125" y="47960"/>
                </a:lnTo>
                <a:cubicBezTo>
                  <a:pt x="1" y="48051"/>
                  <a:pt x="1" y="49722"/>
                  <a:pt x="1125" y="49813"/>
                </a:cubicBezTo>
                <a:lnTo>
                  <a:pt x="5864" y="50208"/>
                </a:lnTo>
                <a:cubicBezTo>
                  <a:pt x="28256" y="52061"/>
                  <a:pt x="46000" y="69805"/>
                  <a:pt x="47853" y="92197"/>
                </a:cubicBezTo>
                <a:lnTo>
                  <a:pt x="48218" y="96937"/>
                </a:lnTo>
                <a:cubicBezTo>
                  <a:pt x="48248" y="97514"/>
                  <a:pt x="48696" y="97803"/>
                  <a:pt x="49144" y="97803"/>
                </a:cubicBezTo>
                <a:cubicBezTo>
                  <a:pt x="49593" y="97803"/>
                  <a:pt x="50041" y="97514"/>
                  <a:pt x="50071" y="96937"/>
                </a:cubicBezTo>
                <a:lnTo>
                  <a:pt x="50466" y="92197"/>
                </a:lnTo>
                <a:cubicBezTo>
                  <a:pt x="52319" y="69805"/>
                  <a:pt x="70063" y="52061"/>
                  <a:pt x="92455" y="50238"/>
                </a:cubicBezTo>
                <a:lnTo>
                  <a:pt x="97195" y="49844"/>
                </a:lnTo>
                <a:cubicBezTo>
                  <a:pt x="98319" y="49752"/>
                  <a:pt x="98319" y="48081"/>
                  <a:pt x="97195" y="47990"/>
                </a:cubicBezTo>
                <a:lnTo>
                  <a:pt x="92455" y="47595"/>
                </a:lnTo>
                <a:cubicBezTo>
                  <a:pt x="70063" y="45772"/>
                  <a:pt x="52319" y="27998"/>
                  <a:pt x="50497" y="5637"/>
                </a:cubicBezTo>
                <a:lnTo>
                  <a:pt x="50102" y="866"/>
                </a:lnTo>
                <a:cubicBezTo>
                  <a:pt x="50071" y="289"/>
                  <a:pt x="49623" y="1"/>
                  <a:pt x="491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3"/>
          <p:cNvSpPr/>
          <p:nvPr/>
        </p:nvSpPr>
        <p:spPr>
          <a:xfrm flipH="1" rot="-5400000">
            <a:off x="7646219" y="2867787"/>
            <a:ext cx="720000" cy="720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3"/>
          <p:cNvSpPr/>
          <p:nvPr/>
        </p:nvSpPr>
        <p:spPr>
          <a:xfrm flipH="1" rot="-5400000">
            <a:off x="7646219" y="2147878"/>
            <a:ext cx="720000" cy="720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3"/>
          <p:cNvSpPr/>
          <p:nvPr/>
        </p:nvSpPr>
        <p:spPr>
          <a:xfrm flipH="1" rot="-5400000">
            <a:off x="8366137" y="2867787"/>
            <a:ext cx="720000" cy="720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3"/>
          <p:cNvSpPr/>
          <p:nvPr/>
        </p:nvSpPr>
        <p:spPr>
          <a:xfrm flipH="1" rot="-5400000">
            <a:off x="8366137" y="2147878"/>
            <a:ext cx="720000" cy="720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bg>
      <p:bgPr>
        <a:solidFill>
          <a:schemeClr val="dk2"/>
        </a:solidFill>
      </p:bgPr>
    </p:bg>
    <p:spTree>
      <p:nvGrpSpPr>
        <p:cNvPr id="243" name="Shape 243"/>
        <p:cNvGrpSpPr/>
        <p:nvPr/>
      </p:nvGrpSpPr>
      <p:grpSpPr>
        <a:xfrm>
          <a:off x="0" y="0"/>
          <a:ext cx="0" cy="0"/>
          <a:chOff x="0" y="0"/>
          <a:chExt cx="0" cy="0"/>
        </a:xfrm>
      </p:grpSpPr>
      <p:sp>
        <p:nvSpPr>
          <p:cNvPr id="244" name="Google Shape;244;p34"/>
          <p:cNvSpPr txBox="1"/>
          <p:nvPr>
            <p:ph type="title"/>
          </p:nvPr>
        </p:nvSpPr>
        <p:spPr>
          <a:xfrm>
            <a:off x="540000" y="445025"/>
            <a:ext cx="6441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p:txBody>
      </p:sp>
      <p:sp>
        <p:nvSpPr>
          <p:cNvPr id="245" name="Google Shape;245;p34"/>
          <p:cNvSpPr txBox="1"/>
          <p:nvPr>
            <p:ph idx="1" type="subTitle"/>
          </p:nvPr>
        </p:nvSpPr>
        <p:spPr>
          <a:xfrm>
            <a:off x="422950" y="1526425"/>
            <a:ext cx="6120300" cy="29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1000"/>
              </a:spcBef>
              <a:spcAft>
                <a:spcPts val="0"/>
              </a:spcAft>
              <a:buNone/>
              <a:defRPr/>
            </a:lvl2pPr>
            <a:lvl3pPr lvl="2" rtl="0">
              <a:lnSpc>
                <a:spcPct val="100000"/>
              </a:lnSpc>
              <a:spcBef>
                <a:spcPts val="1000"/>
              </a:spcBef>
              <a:spcAft>
                <a:spcPts val="0"/>
              </a:spcAft>
              <a:buNone/>
              <a:defRPr/>
            </a:lvl3pPr>
            <a:lvl4pPr lvl="3" rtl="0">
              <a:lnSpc>
                <a:spcPct val="100000"/>
              </a:lnSpc>
              <a:spcBef>
                <a:spcPts val="1000"/>
              </a:spcBef>
              <a:spcAft>
                <a:spcPts val="0"/>
              </a:spcAft>
              <a:buNone/>
              <a:defRPr/>
            </a:lvl4pPr>
            <a:lvl5pPr lvl="4" rtl="0">
              <a:lnSpc>
                <a:spcPct val="100000"/>
              </a:lnSpc>
              <a:spcBef>
                <a:spcPts val="1000"/>
              </a:spcBef>
              <a:spcAft>
                <a:spcPts val="0"/>
              </a:spcAft>
              <a:buNone/>
              <a:defRPr/>
            </a:lvl5pPr>
            <a:lvl6pPr lvl="5" rtl="0">
              <a:lnSpc>
                <a:spcPct val="100000"/>
              </a:lnSpc>
              <a:spcBef>
                <a:spcPts val="1000"/>
              </a:spcBef>
              <a:spcAft>
                <a:spcPts val="0"/>
              </a:spcAft>
              <a:buNone/>
              <a:defRPr/>
            </a:lvl6pPr>
            <a:lvl7pPr lvl="6" rtl="0">
              <a:lnSpc>
                <a:spcPct val="100000"/>
              </a:lnSpc>
              <a:spcBef>
                <a:spcPts val="1000"/>
              </a:spcBef>
              <a:spcAft>
                <a:spcPts val="0"/>
              </a:spcAft>
              <a:buNone/>
              <a:defRPr/>
            </a:lvl7pPr>
            <a:lvl8pPr lvl="7" rtl="0">
              <a:lnSpc>
                <a:spcPct val="100000"/>
              </a:lnSpc>
              <a:spcBef>
                <a:spcPts val="1000"/>
              </a:spcBef>
              <a:spcAft>
                <a:spcPts val="0"/>
              </a:spcAft>
              <a:buNone/>
              <a:defRPr/>
            </a:lvl8pPr>
            <a:lvl9pPr lvl="8" rtl="0">
              <a:lnSpc>
                <a:spcPct val="100000"/>
              </a:lnSpc>
              <a:spcBef>
                <a:spcPts val="1000"/>
              </a:spcBef>
              <a:spcAft>
                <a:spcPts val="1000"/>
              </a:spcAft>
              <a:buNone/>
              <a:defRPr/>
            </a:lvl9pPr>
          </a:lstStyle>
          <a:p/>
        </p:txBody>
      </p:sp>
      <p:sp>
        <p:nvSpPr>
          <p:cNvPr id="246" name="Google Shape;246;p34"/>
          <p:cNvSpPr/>
          <p:nvPr/>
        </p:nvSpPr>
        <p:spPr>
          <a:xfrm>
            <a:off x="6240050" y="1565950"/>
            <a:ext cx="1004574" cy="999302"/>
          </a:xfrm>
          <a:custGeom>
            <a:rect b="b" l="l" r="r" t="t"/>
            <a:pathLst>
              <a:path extrusionOk="0" h="97803" w="98319">
                <a:moveTo>
                  <a:pt x="49175" y="1"/>
                </a:moveTo>
                <a:cubicBezTo>
                  <a:pt x="48727" y="1"/>
                  <a:pt x="48279" y="289"/>
                  <a:pt x="48248" y="866"/>
                </a:cubicBezTo>
                <a:lnTo>
                  <a:pt x="47884" y="5637"/>
                </a:lnTo>
                <a:cubicBezTo>
                  <a:pt x="46030" y="27998"/>
                  <a:pt x="28256" y="45742"/>
                  <a:pt x="5864" y="47595"/>
                </a:cubicBezTo>
                <a:lnTo>
                  <a:pt x="1125" y="47960"/>
                </a:lnTo>
                <a:cubicBezTo>
                  <a:pt x="1" y="48051"/>
                  <a:pt x="1" y="49722"/>
                  <a:pt x="1125" y="49813"/>
                </a:cubicBezTo>
                <a:lnTo>
                  <a:pt x="5864" y="50208"/>
                </a:lnTo>
                <a:cubicBezTo>
                  <a:pt x="28256" y="52061"/>
                  <a:pt x="46000" y="69805"/>
                  <a:pt x="47853" y="92197"/>
                </a:cubicBezTo>
                <a:lnTo>
                  <a:pt x="48218" y="96937"/>
                </a:lnTo>
                <a:cubicBezTo>
                  <a:pt x="48248" y="97514"/>
                  <a:pt x="48696" y="97803"/>
                  <a:pt x="49144" y="97803"/>
                </a:cubicBezTo>
                <a:cubicBezTo>
                  <a:pt x="49593" y="97803"/>
                  <a:pt x="50041" y="97514"/>
                  <a:pt x="50071" y="96937"/>
                </a:cubicBezTo>
                <a:lnTo>
                  <a:pt x="50466" y="92197"/>
                </a:lnTo>
                <a:cubicBezTo>
                  <a:pt x="52319" y="69805"/>
                  <a:pt x="70063" y="52061"/>
                  <a:pt x="92455" y="50238"/>
                </a:cubicBezTo>
                <a:lnTo>
                  <a:pt x="97195" y="49844"/>
                </a:lnTo>
                <a:cubicBezTo>
                  <a:pt x="98319" y="49752"/>
                  <a:pt x="98319" y="48081"/>
                  <a:pt x="97195" y="47990"/>
                </a:cubicBezTo>
                <a:lnTo>
                  <a:pt x="92455" y="47595"/>
                </a:lnTo>
                <a:cubicBezTo>
                  <a:pt x="70063" y="45772"/>
                  <a:pt x="52319" y="27998"/>
                  <a:pt x="50497" y="5637"/>
                </a:cubicBezTo>
                <a:lnTo>
                  <a:pt x="50102" y="866"/>
                </a:lnTo>
                <a:cubicBezTo>
                  <a:pt x="50071" y="289"/>
                  <a:pt x="49623" y="1"/>
                  <a:pt x="49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4"/>
          <p:cNvSpPr/>
          <p:nvPr/>
        </p:nvSpPr>
        <p:spPr>
          <a:xfrm>
            <a:off x="6686025" y="2698425"/>
            <a:ext cx="2457975" cy="2445075"/>
          </a:xfrm>
          <a:custGeom>
            <a:rect b="b" l="l" r="r" t="t"/>
            <a:pathLst>
              <a:path extrusionOk="0" h="97803" w="98319">
                <a:moveTo>
                  <a:pt x="49175" y="1"/>
                </a:moveTo>
                <a:cubicBezTo>
                  <a:pt x="48727" y="1"/>
                  <a:pt x="48279" y="289"/>
                  <a:pt x="48248" y="866"/>
                </a:cubicBezTo>
                <a:lnTo>
                  <a:pt x="47884" y="5637"/>
                </a:lnTo>
                <a:cubicBezTo>
                  <a:pt x="46030" y="27998"/>
                  <a:pt x="28256" y="45742"/>
                  <a:pt x="5864" y="47595"/>
                </a:cubicBezTo>
                <a:lnTo>
                  <a:pt x="1125" y="47960"/>
                </a:lnTo>
                <a:cubicBezTo>
                  <a:pt x="1" y="48051"/>
                  <a:pt x="1" y="49722"/>
                  <a:pt x="1125" y="49813"/>
                </a:cubicBezTo>
                <a:lnTo>
                  <a:pt x="5864" y="50208"/>
                </a:lnTo>
                <a:cubicBezTo>
                  <a:pt x="28256" y="52061"/>
                  <a:pt x="46000" y="69805"/>
                  <a:pt x="47853" y="92197"/>
                </a:cubicBezTo>
                <a:lnTo>
                  <a:pt x="48218" y="96937"/>
                </a:lnTo>
                <a:cubicBezTo>
                  <a:pt x="48248" y="97514"/>
                  <a:pt x="48696" y="97803"/>
                  <a:pt x="49144" y="97803"/>
                </a:cubicBezTo>
                <a:cubicBezTo>
                  <a:pt x="49593" y="97803"/>
                  <a:pt x="50041" y="97514"/>
                  <a:pt x="50071" y="96937"/>
                </a:cubicBezTo>
                <a:lnTo>
                  <a:pt x="50466" y="92197"/>
                </a:lnTo>
                <a:cubicBezTo>
                  <a:pt x="52319" y="69805"/>
                  <a:pt x="70063" y="52061"/>
                  <a:pt x="92455" y="50238"/>
                </a:cubicBezTo>
                <a:lnTo>
                  <a:pt x="97195" y="49844"/>
                </a:lnTo>
                <a:cubicBezTo>
                  <a:pt x="98319" y="49752"/>
                  <a:pt x="98319" y="48081"/>
                  <a:pt x="97195" y="47990"/>
                </a:cubicBezTo>
                <a:lnTo>
                  <a:pt x="92455" y="47595"/>
                </a:lnTo>
                <a:cubicBezTo>
                  <a:pt x="70063" y="45772"/>
                  <a:pt x="52319" y="27998"/>
                  <a:pt x="50497" y="5637"/>
                </a:cubicBezTo>
                <a:lnTo>
                  <a:pt x="50102" y="866"/>
                </a:lnTo>
                <a:cubicBezTo>
                  <a:pt x="50071" y="289"/>
                  <a:pt x="49623" y="1"/>
                  <a:pt x="49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bg>
      <p:bgPr>
        <a:solidFill>
          <a:schemeClr val="lt2"/>
        </a:solidFill>
      </p:bgPr>
    </p:bg>
    <p:spTree>
      <p:nvGrpSpPr>
        <p:cNvPr id="248" name="Shape 248"/>
        <p:cNvGrpSpPr/>
        <p:nvPr/>
      </p:nvGrpSpPr>
      <p:grpSpPr>
        <a:xfrm>
          <a:off x="0" y="0"/>
          <a:ext cx="0" cy="0"/>
          <a:chOff x="0" y="0"/>
          <a:chExt cx="0" cy="0"/>
        </a:xfrm>
      </p:grpSpPr>
      <p:sp>
        <p:nvSpPr>
          <p:cNvPr id="249" name="Google Shape;249;p35"/>
          <p:cNvSpPr txBox="1"/>
          <p:nvPr>
            <p:ph idx="1" type="subTitle"/>
          </p:nvPr>
        </p:nvSpPr>
        <p:spPr>
          <a:xfrm>
            <a:off x="1150000" y="2803850"/>
            <a:ext cx="3384600" cy="58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0" name="Google Shape;250;p35"/>
          <p:cNvSpPr txBox="1"/>
          <p:nvPr>
            <p:ph type="title"/>
          </p:nvPr>
        </p:nvSpPr>
        <p:spPr>
          <a:xfrm>
            <a:off x="1150000" y="1610750"/>
            <a:ext cx="2804400" cy="11931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1"/>
              </a:buClr>
              <a:buSzPts val="3500"/>
              <a:buNone/>
              <a:defRPr sz="3500">
                <a:solidFill>
                  <a:schemeClr val="dk1"/>
                </a:solidFill>
              </a:defRPr>
            </a:lvl1pPr>
            <a:lvl2pPr lvl="1" rtl="0" algn="l">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2pPr>
            <a:lvl3pPr lvl="2" rtl="0" algn="l">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3pPr>
            <a:lvl4pPr lvl="3" rtl="0" algn="l">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4pPr>
            <a:lvl5pPr lvl="4" rtl="0" algn="l">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5pPr>
            <a:lvl6pPr lvl="5" rtl="0" algn="l">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6pPr>
            <a:lvl7pPr lvl="6" rtl="0" algn="l">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7pPr>
            <a:lvl8pPr lvl="7" rtl="0" algn="l">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8pPr>
            <a:lvl9pPr lvl="8" rtl="0" algn="l">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9pPr>
          </a:lstStyle>
          <a:p/>
        </p:txBody>
      </p:sp>
      <p:sp>
        <p:nvSpPr>
          <p:cNvPr id="251" name="Google Shape;251;p35"/>
          <p:cNvSpPr/>
          <p:nvPr/>
        </p:nvSpPr>
        <p:spPr>
          <a:xfrm>
            <a:off x="7894400" y="272875"/>
            <a:ext cx="953940" cy="948934"/>
          </a:xfrm>
          <a:custGeom>
            <a:rect b="b" l="l" r="r" t="t"/>
            <a:pathLst>
              <a:path extrusionOk="0" h="97803" w="98319">
                <a:moveTo>
                  <a:pt x="49175" y="1"/>
                </a:moveTo>
                <a:cubicBezTo>
                  <a:pt x="48727" y="1"/>
                  <a:pt x="48279" y="289"/>
                  <a:pt x="48248" y="866"/>
                </a:cubicBezTo>
                <a:lnTo>
                  <a:pt x="47884" y="5637"/>
                </a:lnTo>
                <a:cubicBezTo>
                  <a:pt x="46030" y="27998"/>
                  <a:pt x="28256" y="45742"/>
                  <a:pt x="5864" y="47595"/>
                </a:cubicBezTo>
                <a:lnTo>
                  <a:pt x="1125" y="47960"/>
                </a:lnTo>
                <a:cubicBezTo>
                  <a:pt x="1" y="48051"/>
                  <a:pt x="1" y="49722"/>
                  <a:pt x="1125" y="49813"/>
                </a:cubicBezTo>
                <a:lnTo>
                  <a:pt x="5864" y="50208"/>
                </a:lnTo>
                <a:cubicBezTo>
                  <a:pt x="28256" y="52061"/>
                  <a:pt x="46000" y="69805"/>
                  <a:pt x="47853" y="92197"/>
                </a:cubicBezTo>
                <a:lnTo>
                  <a:pt x="48218" y="96937"/>
                </a:lnTo>
                <a:cubicBezTo>
                  <a:pt x="48248" y="97514"/>
                  <a:pt x="48696" y="97803"/>
                  <a:pt x="49144" y="97803"/>
                </a:cubicBezTo>
                <a:cubicBezTo>
                  <a:pt x="49593" y="97803"/>
                  <a:pt x="50041" y="97514"/>
                  <a:pt x="50071" y="96937"/>
                </a:cubicBezTo>
                <a:lnTo>
                  <a:pt x="50466" y="92197"/>
                </a:lnTo>
                <a:cubicBezTo>
                  <a:pt x="52319" y="69805"/>
                  <a:pt x="70063" y="52061"/>
                  <a:pt x="92455" y="50238"/>
                </a:cubicBezTo>
                <a:lnTo>
                  <a:pt x="97195" y="49844"/>
                </a:lnTo>
                <a:cubicBezTo>
                  <a:pt x="98319" y="49752"/>
                  <a:pt x="98319" y="48081"/>
                  <a:pt x="97195" y="47990"/>
                </a:cubicBezTo>
                <a:lnTo>
                  <a:pt x="92455" y="47595"/>
                </a:lnTo>
                <a:cubicBezTo>
                  <a:pt x="70063" y="45772"/>
                  <a:pt x="52319" y="27998"/>
                  <a:pt x="50497" y="5637"/>
                </a:cubicBezTo>
                <a:lnTo>
                  <a:pt x="50102" y="866"/>
                </a:lnTo>
                <a:cubicBezTo>
                  <a:pt x="50071" y="289"/>
                  <a:pt x="49623" y="1"/>
                  <a:pt x="49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5"/>
          <p:cNvSpPr/>
          <p:nvPr/>
        </p:nvSpPr>
        <p:spPr>
          <a:xfrm rot="-2700000">
            <a:off x="1933913" y="310485"/>
            <a:ext cx="459054" cy="459054"/>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5"/>
          <p:cNvSpPr/>
          <p:nvPr/>
        </p:nvSpPr>
        <p:spPr>
          <a:xfrm rot="-2700000">
            <a:off x="1284499" y="310485"/>
            <a:ext cx="459054" cy="459054"/>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5"/>
          <p:cNvSpPr/>
          <p:nvPr/>
        </p:nvSpPr>
        <p:spPr>
          <a:xfrm rot="-2700000">
            <a:off x="635085" y="310485"/>
            <a:ext cx="459054" cy="459054"/>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bg>
      <p:bgPr>
        <a:solidFill>
          <a:schemeClr val="lt2"/>
        </a:solidFill>
      </p:bgPr>
    </p:bg>
    <p:spTree>
      <p:nvGrpSpPr>
        <p:cNvPr id="255" name="Shape 255"/>
        <p:cNvGrpSpPr/>
        <p:nvPr/>
      </p:nvGrpSpPr>
      <p:grpSpPr>
        <a:xfrm>
          <a:off x="0" y="0"/>
          <a:ext cx="0" cy="0"/>
          <a:chOff x="0" y="0"/>
          <a:chExt cx="0" cy="0"/>
        </a:xfrm>
      </p:grpSpPr>
      <p:sp>
        <p:nvSpPr>
          <p:cNvPr id="256" name="Google Shape;256;p36"/>
          <p:cNvSpPr txBox="1"/>
          <p:nvPr>
            <p:ph type="title"/>
          </p:nvPr>
        </p:nvSpPr>
        <p:spPr>
          <a:xfrm>
            <a:off x="540000" y="445025"/>
            <a:ext cx="511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bg>
      <p:bgPr>
        <a:solidFill>
          <a:schemeClr val="dk2"/>
        </a:solidFill>
      </p:bgPr>
    </p:bg>
    <p:spTree>
      <p:nvGrpSpPr>
        <p:cNvPr id="257" name="Shape 257"/>
        <p:cNvGrpSpPr/>
        <p:nvPr/>
      </p:nvGrpSpPr>
      <p:grpSpPr>
        <a:xfrm>
          <a:off x="0" y="0"/>
          <a:ext cx="0" cy="0"/>
          <a:chOff x="0" y="0"/>
          <a:chExt cx="0" cy="0"/>
        </a:xfrm>
      </p:grpSpPr>
      <p:sp>
        <p:nvSpPr>
          <p:cNvPr id="258" name="Google Shape;258;p37"/>
          <p:cNvSpPr txBox="1"/>
          <p:nvPr>
            <p:ph type="title"/>
          </p:nvPr>
        </p:nvSpPr>
        <p:spPr>
          <a:xfrm>
            <a:off x="1141575" y="1044200"/>
            <a:ext cx="3650100" cy="716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6000"/>
              <a:buNone/>
              <a:defRPr sz="50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259" name="Google Shape;259;p37"/>
          <p:cNvSpPr txBox="1"/>
          <p:nvPr>
            <p:ph idx="1" type="subTitle"/>
          </p:nvPr>
        </p:nvSpPr>
        <p:spPr>
          <a:xfrm>
            <a:off x="1186726" y="1702150"/>
            <a:ext cx="3177300" cy="109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0" name="Google Shape;260;p37"/>
          <p:cNvSpPr txBox="1"/>
          <p:nvPr>
            <p:ph idx="2" type="subTitle"/>
          </p:nvPr>
        </p:nvSpPr>
        <p:spPr>
          <a:xfrm>
            <a:off x="1186730" y="3969000"/>
            <a:ext cx="3790200" cy="2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1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1" name="Google Shape;261;p37"/>
          <p:cNvSpPr txBox="1"/>
          <p:nvPr/>
        </p:nvSpPr>
        <p:spPr>
          <a:xfrm>
            <a:off x="1186730" y="3316275"/>
            <a:ext cx="3790200" cy="7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dk1"/>
                </a:solidFill>
                <a:latin typeface="Montserrat"/>
                <a:ea typeface="Montserrat"/>
                <a:cs typeface="Montserrat"/>
                <a:sym typeface="Montserrat"/>
              </a:rPr>
              <a:t>CREDITS: This presentation template was created by </a:t>
            </a:r>
            <a:r>
              <a:rPr b="1" lang="en-GB" sz="11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GB" sz="1100">
                <a:solidFill>
                  <a:schemeClr val="dk1"/>
                </a:solidFill>
                <a:latin typeface="Montserrat"/>
                <a:ea typeface="Montserrat"/>
                <a:cs typeface="Montserrat"/>
                <a:sym typeface="Montserrat"/>
              </a:rPr>
              <a:t>, including icons by </a:t>
            </a:r>
            <a:r>
              <a:rPr b="1" lang="en-GB" sz="11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GB" sz="1100">
                <a:solidFill>
                  <a:schemeClr val="dk1"/>
                </a:solidFill>
                <a:latin typeface="Montserrat"/>
                <a:ea typeface="Montserrat"/>
                <a:cs typeface="Montserrat"/>
                <a:sym typeface="Montserrat"/>
              </a:rPr>
              <a:t>, infographics &amp; images by </a:t>
            </a:r>
            <a:r>
              <a:rPr b="1" lang="en-GB" sz="11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1"/>
              </a:solidFill>
              <a:latin typeface="Montserrat"/>
              <a:ea typeface="Montserrat"/>
              <a:cs typeface="Montserrat"/>
              <a:sym typeface="Montserrat"/>
            </a:endParaRPr>
          </a:p>
        </p:txBody>
      </p:sp>
      <p:sp>
        <p:nvSpPr>
          <p:cNvPr id="262" name="Google Shape;262;p37"/>
          <p:cNvSpPr/>
          <p:nvPr/>
        </p:nvSpPr>
        <p:spPr>
          <a:xfrm rot="-8100000">
            <a:off x="8049824" y="635071"/>
            <a:ext cx="459054" cy="459054"/>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7"/>
          <p:cNvSpPr/>
          <p:nvPr/>
        </p:nvSpPr>
        <p:spPr>
          <a:xfrm rot="-8100000">
            <a:off x="8049824" y="1284485"/>
            <a:ext cx="459054" cy="459054"/>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7"/>
          <p:cNvSpPr/>
          <p:nvPr/>
        </p:nvSpPr>
        <p:spPr>
          <a:xfrm rot="-8100000">
            <a:off x="8049824" y="1933899"/>
            <a:ext cx="459054" cy="459054"/>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7"/>
          <p:cNvSpPr/>
          <p:nvPr/>
        </p:nvSpPr>
        <p:spPr>
          <a:xfrm rot="5400000">
            <a:off x="8061895" y="4068557"/>
            <a:ext cx="1084200" cy="108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7"/>
          <p:cNvSpPr/>
          <p:nvPr/>
        </p:nvSpPr>
        <p:spPr>
          <a:xfrm rot="5400000">
            <a:off x="8093733" y="4103302"/>
            <a:ext cx="1020305" cy="1014951"/>
          </a:xfrm>
          <a:custGeom>
            <a:rect b="b" l="l" r="r" t="t"/>
            <a:pathLst>
              <a:path extrusionOk="0" h="97803" w="98319">
                <a:moveTo>
                  <a:pt x="49175" y="1"/>
                </a:moveTo>
                <a:cubicBezTo>
                  <a:pt x="48727" y="1"/>
                  <a:pt x="48279" y="289"/>
                  <a:pt x="48248" y="866"/>
                </a:cubicBezTo>
                <a:lnTo>
                  <a:pt x="47884" y="5637"/>
                </a:lnTo>
                <a:cubicBezTo>
                  <a:pt x="46030" y="27998"/>
                  <a:pt x="28256" y="45742"/>
                  <a:pt x="5864" y="47595"/>
                </a:cubicBezTo>
                <a:lnTo>
                  <a:pt x="1125" y="47960"/>
                </a:lnTo>
                <a:cubicBezTo>
                  <a:pt x="1" y="48051"/>
                  <a:pt x="1" y="49722"/>
                  <a:pt x="1125" y="49813"/>
                </a:cubicBezTo>
                <a:lnTo>
                  <a:pt x="5864" y="50208"/>
                </a:lnTo>
                <a:cubicBezTo>
                  <a:pt x="28256" y="52061"/>
                  <a:pt x="46000" y="69805"/>
                  <a:pt x="47853" y="92197"/>
                </a:cubicBezTo>
                <a:lnTo>
                  <a:pt x="48218" y="96937"/>
                </a:lnTo>
                <a:cubicBezTo>
                  <a:pt x="48248" y="97514"/>
                  <a:pt x="48696" y="97803"/>
                  <a:pt x="49144" y="97803"/>
                </a:cubicBezTo>
                <a:cubicBezTo>
                  <a:pt x="49593" y="97803"/>
                  <a:pt x="50041" y="97514"/>
                  <a:pt x="50071" y="96937"/>
                </a:cubicBezTo>
                <a:lnTo>
                  <a:pt x="50466" y="92197"/>
                </a:lnTo>
                <a:cubicBezTo>
                  <a:pt x="52319" y="69805"/>
                  <a:pt x="70063" y="52061"/>
                  <a:pt x="92455" y="50238"/>
                </a:cubicBezTo>
                <a:lnTo>
                  <a:pt x="97195" y="49844"/>
                </a:lnTo>
                <a:cubicBezTo>
                  <a:pt x="98319" y="49752"/>
                  <a:pt x="98319" y="48081"/>
                  <a:pt x="97195" y="47990"/>
                </a:cubicBezTo>
                <a:lnTo>
                  <a:pt x="92455" y="47595"/>
                </a:lnTo>
                <a:cubicBezTo>
                  <a:pt x="70063" y="45772"/>
                  <a:pt x="52319" y="27998"/>
                  <a:pt x="50497" y="5637"/>
                </a:cubicBezTo>
                <a:lnTo>
                  <a:pt x="50102" y="866"/>
                </a:lnTo>
                <a:cubicBezTo>
                  <a:pt x="50071" y="289"/>
                  <a:pt x="49623" y="1"/>
                  <a:pt x="491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7"/>
          <p:cNvSpPr/>
          <p:nvPr/>
        </p:nvSpPr>
        <p:spPr>
          <a:xfrm rot="5400000">
            <a:off x="8604060" y="3566850"/>
            <a:ext cx="501600" cy="501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7"/>
          <p:cNvSpPr/>
          <p:nvPr/>
        </p:nvSpPr>
        <p:spPr>
          <a:xfrm rot="5400000">
            <a:off x="8604060" y="3065143"/>
            <a:ext cx="501600" cy="501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7"/>
          <p:cNvSpPr/>
          <p:nvPr/>
        </p:nvSpPr>
        <p:spPr>
          <a:xfrm rot="5400000">
            <a:off x="8102350" y="3566850"/>
            <a:ext cx="501600" cy="501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7"/>
          <p:cNvSpPr/>
          <p:nvPr/>
        </p:nvSpPr>
        <p:spPr>
          <a:xfrm rot="5400000">
            <a:off x="8102350" y="3065143"/>
            <a:ext cx="501600" cy="501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8_1">
    <p:bg>
      <p:bgPr>
        <a:solidFill>
          <a:schemeClr val="dk2"/>
        </a:solidFill>
      </p:bgPr>
    </p:bg>
    <p:spTree>
      <p:nvGrpSpPr>
        <p:cNvPr id="271" name="Shape 271"/>
        <p:cNvGrpSpPr/>
        <p:nvPr/>
      </p:nvGrpSpPr>
      <p:grpSpPr>
        <a:xfrm>
          <a:off x="0" y="0"/>
          <a:ext cx="0" cy="0"/>
          <a:chOff x="0" y="0"/>
          <a:chExt cx="0" cy="0"/>
        </a:xfrm>
      </p:grpSpPr>
      <p:sp>
        <p:nvSpPr>
          <p:cNvPr id="272" name="Google Shape;272;p38"/>
          <p:cNvSpPr txBox="1"/>
          <p:nvPr>
            <p:ph type="title"/>
          </p:nvPr>
        </p:nvSpPr>
        <p:spPr>
          <a:xfrm>
            <a:off x="540000" y="445025"/>
            <a:ext cx="6441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p:txBody>
      </p:sp>
      <p:sp>
        <p:nvSpPr>
          <p:cNvPr id="273" name="Google Shape;273;p38"/>
          <p:cNvSpPr txBox="1"/>
          <p:nvPr>
            <p:ph idx="1" type="subTitle"/>
          </p:nvPr>
        </p:nvSpPr>
        <p:spPr>
          <a:xfrm>
            <a:off x="4930825" y="2009575"/>
            <a:ext cx="3704700" cy="9420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None/>
              <a:defRPr/>
            </a:lvl1pPr>
            <a:lvl2pPr lvl="1" marR="50800" rtl="0">
              <a:lnSpc>
                <a:spcPct val="100000"/>
              </a:lnSpc>
              <a:spcBef>
                <a:spcPts val="1000"/>
              </a:spcBef>
              <a:spcAft>
                <a:spcPts val="0"/>
              </a:spcAft>
              <a:buNone/>
              <a:defRPr/>
            </a:lvl2pPr>
            <a:lvl3pPr lvl="2" marR="50800" rtl="0">
              <a:lnSpc>
                <a:spcPct val="100000"/>
              </a:lnSpc>
              <a:spcBef>
                <a:spcPts val="1000"/>
              </a:spcBef>
              <a:spcAft>
                <a:spcPts val="0"/>
              </a:spcAft>
              <a:buNone/>
              <a:defRPr/>
            </a:lvl3pPr>
            <a:lvl4pPr lvl="3" marR="50800" rtl="0">
              <a:lnSpc>
                <a:spcPct val="100000"/>
              </a:lnSpc>
              <a:spcBef>
                <a:spcPts val="1000"/>
              </a:spcBef>
              <a:spcAft>
                <a:spcPts val="0"/>
              </a:spcAft>
              <a:buNone/>
              <a:defRPr/>
            </a:lvl4pPr>
            <a:lvl5pPr lvl="4" marR="50800" rtl="0">
              <a:lnSpc>
                <a:spcPct val="100000"/>
              </a:lnSpc>
              <a:spcBef>
                <a:spcPts val="1000"/>
              </a:spcBef>
              <a:spcAft>
                <a:spcPts val="0"/>
              </a:spcAft>
              <a:buNone/>
              <a:defRPr/>
            </a:lvl5pPr>
            <a:lvl6pPr lvl="5" marR="50800" rtl="0">
              <a:lnSpc>
                <a:spcPct val="100000"/>
              </a:lnSpc>
              <a:spcBef>
                <a:spcPts val="1000"/>
              </a:spcBef>
              <a:spcAft>
                <a:spcPts val="0"/>
              </a:spcAft>
              <a:buNone/>
              <a:defRPr/>
            </a:lvl6pPr>
            <a:lvl7pPr lvl="6" marR="50800" rtl="0">
              <a:lnSpc>
                <a:spcPct val="100000"/>
              </a:lnSpc>
              <a:spcBef>
                <a:spcPts val="1000"/>
              </a:spcBef>
              <a:spcAft>
                <a:spcPts val="0"/>
              </a:spcAft>
              <a:buNone/>
              <a:defRPr/>
            </a:lvl7pPr>
            <a:lvl8pPr lvl="7" marR="50800" rtl="0">
              <a:lnSpc>
                <a:spcPct val="100000"/>
              </a:lnSpc>
              <a:spcBef>
                <a:spcPts val="1000"/>
              </a:spcBef>
              <a:spcAft>
                <a:spcPts val="0"/>
              </a:spcAft>
              <a:buNone/>
              <a:defRPr/>
            </a:lvl8pPr>
            <a:lvl9pPr lvl="8" marR="50800" rtl="0">
              <a:lnSpc>
                <a:spcPct val="100000"/>
              </a:lnSpc>
              <a:spcBef>
                <a:spcPts val="1000"/>
              </a:spcBef>
              <a:spcAft>
                <a:spcPts val="1000"/>
              </a:spcAft>
              <a:buNone/>
              <a:defRPr/>
            </a:lvl9pPr>
          </a:lstStyle>
          <a:p/>
        </p:txBody>
      </p:sp>
      <p:sp>
        <p:nvSpPr>
          <p:cNvPr id="274" name="Google Shape;274;p38"/>
          <p:cNvSpPr txBox="1"/>
          <p:nvPr>
            <p:ph idx="2" type="subTitle"/>
          </p:nvPr>
        </p:nvSpPr>
        <p:spPr>
          <a:xfrm>
            <a:off x="4930813" y="1573913"/>
            <a:ext cx="2029800" cy="36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b="1" sz="2000">
                <a:latin typeface="Russo One"/>
                <a:ea typeface="Russo One"/>
                <a:cs typeface="Russo One"/>
                <a:sym typeface="Russo One"/>
              </a:defRPr>
            </a:lvl1pPr>
            <a:lvl2pPr lvl="1" rtl="0">
              <a:lnSpc>
                <a:spcPct val="100000"/>
              </a:lnSpc>
              <a:spcBef>
                <a:spcPts val="0"/>
              </a:spcBef>
              <a:spcAft>
                <a:spcPts val="0"/>
              </a:spcAft>
              <a:buNone/>
              <a:defRPr b="1" sz="2000">
                <a:latin typeface="Russo One"/>
                <a:ea typeface="Russo One"/>
                <a:cs typeface="Russo One"/>
                <a:sym typeface="Russo One"/>
              </a:defRPr>
            </a:lvl2pPr>
            <a:lvl3pPr lvl="2" rtl="0">
              <a:lnSpc>
                <a:spcPct val="100000"/>
              </a:lnSpc>
              <a:spcBef>
                <a:spcPts val="0"/>
              </a:spcBef>
              <a:spcAft>
                <a:spcPts val="0"/>
              </a:spcAft>
              <a:buNone/>
              <a:defRPr b="1" sz="2000">
                <a:latin typeface="Russo One"/>
                <a:ea typeface="Russo One"/>
                <a:cs typeface="Russo One"/>
                <a:sym typeface="Russo One"/>
              </a:defRPr>
            </a:lvl3pPr>
            <a:lvl4pPr lvl="3" rtl="0">
              <a:lnSpc>
                <a:spcPct val="100000"/>
              </a:lnSpc>
              <a:spcBef>
                <a:spcPts val="0"/>
              </a:spcBef>
              <a:spcAft>
                <a:spcPts val="0"/>
              </a:spcAft>
              <a:buNone/>
              <a:defRPr b="1" sz="2000">
                <a:latin typeface="Russo One"/>
                <a:ea typeface="Russo One"/>
                <a:cs typeface="Russo One"/>
                <a:sym typeface="Russo One"/>
              </a:defRPr>
            </a:lvl4pPr>
            <a:lvl5pPr lvl="4" rtl="0">
              <a:lnSpc>
                <a:spcPct val="100000"/>
              </a:lnSpc>
              <a:spcBef>
                <a:spcPts val="0"/>
              </a:spcBef>
              <a:spcAft>
                <a:spcPts val="0"/>
              </a:spcAft>
              <a:buNone/>
              <a:defRPr b="1" sz="2000">
                <a:latin typeface="Russo One"/>
                <a:ea typeface="Russo One"/>
                <a:cs typeface="Russo One"/>
                <a:sym typeface="Russo One"/>
              </a:defRPr>
            </a:lvl5pPr>
            <a:lvl6pPr lvl="5" rtl="0">
              <a:lnSpc>
                <a:spcPct val="100000"/>
              </a:lnSpc>
              <a:spcBef>
                <a:spcPts val="0"/>
              </a:spcBef>
              <a:spcAft>
                <a:spcPts val="0"/>
              </a:spcAft>
              <a:buNone/>
              <a:defRPr b="1" sz="2000">
                <a:latin typeface="Russo One"/>
                <a:ea typeface="Russo One"/>
                <a:cs typeface="Russo One"/>
                <a:sym typeface="Russo One"/>
              </a:defRPr>
            </a:lvl6pPr>
            <a:lvl7pPr lvl="6" rtl="0">
              <a:lnSpc>
                <a:spcPct val="100000"/>
              </a:lnSpc>
              <a:spcBef>
                <a:spcPts val="0"/>
              </a:spcBef>
              <a:spcAft>
                <a:spcPts val="0"/>
              </a:spcAft>
              <a:buNone/>
              <a:defRPr b="1" sz="2000">
                <a:latin typeface="Russo One"/>
                <a:ea typeface="Russo One"/>
                <a:cs typeface="Russo One"/>
                <a:sym typeface="Russo One"/>
              </a:defRPr>
            </a:lvl7pPr>
            <a:lvl8pPr lvl="7" rtl="0">
              <a:lnSpc>
                <a:spcPct val="100000"/>
              </a:lnSpc>
              <a:spcBef>
                <a:spcPts val="0"/>
              </a:spcBef>
              <a:spcAft>
                <a:spcPts val="0"/>
              </a:spcAft>
              <a:buNone/>
              <a:defRPr b="1" sz="2000">
                <a:latin typeface="Russo One"/>
                <a:ea typeface="Russo One"/>
                <a:cs typeface="Russo One"/>
                <a:sym typeface="Russo One"/>
              </a:defRPr>
            </a:lvl8pPr>
            <a:lvl9pPr lvl="8" rtl="0">
              <a:lnSpc>
                <a:spcPct val="100000"/>
              </a:lnSpc>
              <a:spcBef>
                <a:spcPts val="0"/>
              </a:spcBef>
              <a:spcAft>
                <a:spcPts val="0"/>
              </a:spcAft>
              <a:buNone/>
              <a:defRPr b="1" sz="2000">
                <a:latin typeface="Russo One"/>
                <a:ea typeface="Russo One"/>
                <a:cs typeface="Russo One"/>
                <a:sym typeface="Russo One"/>
              </a:defRPr>
            </a:lvl9pPr>
          </a:lstStyle>
          <a:p/>
        </p:txBody>
      </p:sp>
      <p:sp>
        <p:nvSpPr>
          <p:cNvPr id="275" name="Google Shape;275;p38"/>
          <p:cNvSpPr txBox="1"/>
          <p:nvPr>
            <p:ph idx="3" type="subTitle"/>
          </p:nvPr>
        </p:nvSpPr>
        <p:spPr>
          <a:xfrm>
            <a:off x="540000" y="2009575"/>
            <a:ext cx="3757800" cy="9420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None/>
              <a:defRPr/>
            </a:lvl1pPr>
            <a:lvl2pPr lvl="1" marR="50800" rtl="0">
              <a:lnSpc>
                <a:spcPct val="100000"/>
              </a:lnSpc>
              <a:spcBef>
                <a:spcPts val="1000"/>
              </a:spcBef>
              <a:spcAft>
                <a:spcPts val="0"/>
              </a:spcAft>
              <a:buNone/>
              <a:defRPr/>
            </a:lvl2pPr>
            <a:lvl3pPr lvl="2" marR="50800" rtl="0">
              <a:lnSpc>
                <a:spcPct val="100000"/>
              </a:lnSpc>
              <a:spcBef>
                <a:spcPts val="1000"/>
              </a:spcBef>
              <a:spcAft>
                <a:spcPts val="0"/>
              </a:spcAft>
              <a:buNone/>
              <a:defRPr/>
            </a:lvl3pPr>
            <a:lvl4pPr lvl="3" marR="50800" rtl="0">
              <a:lnSpc>
                <a:spcPct val="100000"/>
              </a:lnSpc>
              <a:spcBef>
                <a:spcPts val="1000"/>
              </a:spcBef>
              <a:spcAft>
                <a:spcPts val="0"/>
              </a:spcAft>
              <a:buNone/>
              <a:defRPr/>
            </a:lvl4pPr>
            <a:lvl5pPr lvl="4" marR="50800" rtl="0">
              <a:lnSpc>
                <a:spcPct val="100000"/>
              </a:lnSpc>
              <a:spcBef>
                <a:spcPts val="1000"/>
              </a:spcBef>
              <a:spcAft>
                <a:spcPts val="0"/>
              </a:spcAft>
              <a:buNone/>
              <a:defRPr/>
            </a:lvl5pPr>
            <a:lvl6pPr lvl="5" marR="50800" rtl="0">
              <a:lnSpc>
                <a:spcPct val="100000"/>
              </a:lnSpc>
              <a:spcBef>
                <a:spcPts val="1000"/>
              </a:spcBef>
              <a:spcAft>
                <a:spcPts val="0"/>
              </a:spcAft>
              <a:buNone/>
              <a:defRPr/>
            </a:lvl6pPr>
            <a:lvl7pPr lvl="6" marR="50800" rtl="0">
              <a:lnSpc>
                <a:spcPct val="100000"/>
              </a:lnSpc>
              <a:spcBef>
                <a:spcPts val="1000"/>
              </a:spcBef>
              <a:spcAft>
                <a:spcPts val="0"/>
              </a:spcAft>
              <a:buNone/>
              <a:defRPr/>
            </a:lvl7pPr>
            <a:lvl8pPr lvl="7" marR="50800" rtl="0">
              <a:lnSpc>
                <a:spcPct val="100000"/>
              </a:lnSpc>
              <a:spcBef>
                <a:spcPts val="1000"/>
              </a:spcBef>
              <a:spcAft>
                <a:spcPts val="0"/>
              </a:spcAft>
              <a:buNone/>
              <a:defRPr/>
            </a:lvl8pPr>
            <a:lvl9pPr lvl="8" marR="50800" rtl="0">
              <a:lnSpc>
                <a:spcPct val="100000"/>
              </a:lnSpc>
              <a:spcBef>
                <a:spcPts val="1000"/>
              </a:spcBef>
              <a:spcAft>
                <a:spcPts val="1000"/>
              </a:spcAft>
              <a:buNone/>
              <a:defRPr/>
            </a:lvl9pPr>
          </a:lstStyle>
          <a:p/>
        </p:txBody>
      </p:sp>
      <p:sp>
        <p:nvSpPr>
          <p:cNvPr id="276" name="Google Shape;276;p38"/>
          <p:cNvSpPr txBox="1"/>
          <p:nvPr>
            <p:ph idx="4" type="subTitle"/>
          </p:nvPr>
        </p:nvSpPr>
        <p:spPr>
          <a:xfrm>
            <a:off x="539988" y="1573913"/>
            <a:ext cx="2029800" cy="36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b="1" sz="2000">
                <a:latin typeface="Russo One"/>
                <a:ea typeface="Russo One"/>
                <a:cs typeface="Russo One"/>
                <a:sym typeface="Russo One"/>
              </a:defRPr>
            </a:lvl1pPr>
            <a:lvl2pPr lvl="1" rtl="0">
              <a:lnSpc>
                <a:spcPct val="100000"/>
              </a:lnSpc>
              <a:spcBef>
                <a:spcPts val="0"/>
              </a:spcBef>
              <a:spcAft>
                <a:spcPts val="0"/>
              </a:spcAft>
              <a:buNone/>
              <a:defRPr b="1" sz="2000">
                <a:latin typeface="Russo One"/>
                <a:ea typeface="Russo One"/>
                <a:cs typeface="Russo One"/>
                <a:sym typeface="Russo One"/>
              </a:defRPr>
            </a:lvl2pPr>
            <a:lvl3pPr lvl="2" rtl="0">
              <a:lnSpc>
                <a:spcPct val="100000"/>
              </a:lnSpc>
              <a:spcBef>
                <a:spcPts val="0"/>
              </a:spcBef>
              <a:spcAft>
                <a:spcPts val="0"/>
              </a:spcAft>
              <a:buNone/>
              <a:defRPr b="1" sz="2000">
                <a:latin typeface="Russo One"/>
                <a:ea typeface="Russo One"/>
                <a:cs typeface="Russo One"/>
                <a:sym typeface="Russo One"/>
              </a:defRPr>
            </a:lvl3pPr>
            <a:lvl4pPr lvl="3" rtl="0">
              <a:lnSpc>
                <a:spcPct val="100000"/>
              </a:lnSpc>
              <a:spcBef>
                <a:spcPts val="0"/>
              </a:spcBef>
              <a:spcAft>
                <a:spcPts val="0"/>
              </a:spcAft>
              <a:buNone/>
              <a:defRPr b="1" sz="2000">
                <a:latin typeface="Russo One"/>
                <a:ea typeface="Russo One"/>
                <a:cs typeface="Russo One"/>
                <a:sym typeface="Russo One"/>
              </a:defRPr>
            </a:lvl4pPr>
            <a:lvl5pPr lvl="4" rtl="0">
              <a:lnSpc>
                <a:spcPct val="100000"/>
              </a:lnSpc>
              <a:spcBef>
                <a:spcPts val="0"/>
              </a:spcBef>
              <a:spcAft>
                <a:spcPts val="0"/>
              </a:spcAft>
              <a:buNone/>
              <a:defRPr b="1" sz="2000">
                <a:latin typeface="Russo One"/>
                <a:ea typeface="Russo One"/>
                <a:cs typeface="Russo One"/>
                <a:sym typeface="Russo One"/>
              </a:defRPr>
            </a:lvl5pPr>
            <a:lvl6pPr lvl="5" rtl="0">
              <a:lnSpc>
                <a:spcPct val="100000"/>
              </a:lnSpc>
              <a:spcBef>
                <a:spcPts val="0"/>
              </a:spcBef>
              <a:spcAft>
                <a:spcPts val="0"/>
              </a:spcAft>
              <a:buNone/>
              <a:defRPr b="1" sz="2000">
                <a:latin typeface="Russo One"/>
                <a:ea typeface="Russo One"/>
                <a:cs typeface="Russo One"/>
                <a:sym typeface="Russo One"/>
              </a:defRPr>
            </a:lvl6pPr>
            <a:lvl7pPr lvl="6" rtl="0">
              <a:lnSpc>
                <a:spcPct val="100000"/>
              </a:lnSpc>
              <a:spcBef>
                <a:spcPts val="0"/>
              </a:spcBef>
              <a:spcAft>
                <a:spcPts val="0"/>
              </a:spcAft>
              <a:buNone/>
              <a:defRPr b="1" sz="2000">
                <a:latin typeface="Russo One"/>
                <a:ea typeface="Russo One"/>
                <a:cs typeface="Russo One"/>
                <a:sym typeface="Russo One"/>
              </a:defRPr>
            </a:lvl7pPr>
            <a:lvl8pPr lvl="7" rtl="0">
              <a:lnSpc>
                <a:spcPct val="100000"/>
              </a:lnSpc>
              <a:spcBef>
                <a:spcPts val="0"/>
              </a:spcBef>
              <a:spcAft>
                <a:spcPts val="0"/>
              </a:spcAft>
              <a:buNone/>
              <a:defRPr b="1" sz="2000">
                <a:latin typeface="Russo One"/>
                <a:ea typeface="Russo One"/>
                <a:cs typeface="Russo One"/>
                <a:sym typeface="Russo One"/>
              </a:defRPr>
            </a:lvl8pPr>
            <a:lvl9pPr lvl="8" rtl="0">
              <a:lnSpc>
                <a:spcPct val="100000"/>
              </a:lnSpc>
              <a:spcBef>
                <a:spcPts val="0"/>
              </a:spcBef>
              <a:spcAft>
                <a:spcPts val="0"/>
              </a:spcAft>
              <a:buNone/>
              <a:defRPr b="1" sz="2000">
                <a:latin typeface="Russo One"/>
                <a:ea typeface="Russo One"/>
                <a:cs typeface="Russo One"/>
                <a:sym typeface="Russo One"/>
              </a:defRPr>
            </a:lvl9pPr>
          </a:lstStyle>
          <a:p/>
        </p:txBody>
      </p:sp>
      <p:sp>
        <p:nvSpPr>
          <p:cNvPr id="277" name="Google Shape;277;p38"/>
          <p:cNvSpPr/>
          <p:nvPr/>
        </p:nvSpPr>
        <p:spPr>
          <a:xfrm>
            <a:off x="7842625" y="-221626"/>
            <a:ext cx="1522738" cy="1523260"/>
          </a:xfrm>
          <a:custGeom>
            <a:rect b="b" l="l" r="r" t="t"/>
            <a:pathLst>
              <a:path extrusionOk="0" h="87594" w="87564">
                <a:moveTo>
                  <a:pt x="44086" y="0"/>
                </a:moveTo>
                <a:lnTo>
                  <a:pt x="39741" y="28226"/>
                </a:lnTo>
                <a:lnTo>
                  <a:pt x="22149" y="5712"/>
                </a:lnTo>
                <a:lnTo>
                  <a:pt x="32480" y="32358"/>
                </a:lnTo>
                <a:lnTo>
                  <a:pt x="6016" y="21633"/>
                </a:lnTo>
                <a:lnTo>
                  <a:pt x="28287" y="39528"/>
                </a:lnTo>
                <a:lnTo>
                  <a:pt x="1" y="43478"/>
                </a:lnTo>
                <a:lnTo>
                  <a:pt x="28196" y="47853"/>
                </a:lnTo>
                <a:lnTo>
                  <a:pt x="5712" y="65414"/>
                </a:lnTo>
                <a:lnTo>
                  <a:pt x="5712" y="65414"/>
                </a:lnTo>
                <a:lnTo>
                  <a:pt x="32328" y="55114"/>
                </a:lnTo>
                <a:lnTo>
                  <a:pt x="21633" y="81578"/>
                </a:lnTo>
                <a:lnTo>
                  <a:pt x="39498" y="59307"/>
                </a:lnTo>
                <a:lnTo>
                  <a:pt x="43478" y="87594"/>
                </a:lnTo>
                <a:lnTo>
                  <a:pt x="47823" y="59368"/>
                </a:lnTo>
                <a:lnTo>
                  <a:pt x="65414" y="81851"/>
                </a:lnTo>
                <a:lnTo>
                  <a:pt x="55084" y="55236"/>
                </a:lnTo>
                <a:lnTo>
                  <a:pt x="81578" y="65931"/>
                </a:lnTo>
                <a:lnTo>
                  <a:pt x="59307" y="48066"/>
                </a:lnTo>
                <a:lnTo>
                  <a:pt x="87563" y="44116"/>
                </a:lnTo>
                <a:lnTo>
                  <a:pt x="59368" y="39741"/>
                </a:lnTo>
                <a:lnTo>
                  <a:pt x="81851" y="22149"/>
                </a:lnTo>
                <a:lnTo>
                  <a:pt x="81851" y="22149"/>
                </a:lnTo>
                <a:lnTo>
                  <a:pt x="55236" y="32479"/>
                </a:lnTo>
                <a:lnTo>
                  <a:pt x="65931" y="6016"/>
                </a:lnTo>
                <a:lnTo>
                  <a:pt x="48066" y="28286"/>
                </a:lnTo>
                <a:lnTo>
                  <a:pt x="440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
    <p:bg>
      <p:bgPr>
        <a:solidFill>
          <a:schemeClr val="lt2"/>
        </a:solidFill>
      </p:bgPr>
    </p:bg>
    <p:spTree>
      <p:nvGrpSpPr>
        <p:cNvPr id="278" name="Shape 278"/>
        <p:cNvGrpSpPr/>
        <p:nvPr/>
      </p:nvGrpSpPr>
      <p:grpSpPr>
        <a:xfrm>
          <a:off x="0" y="0"/>
          <a:ext cx="0" cy="0"/>
          <a:chOff x="0" y="0"/>
          <a:chExt cx="0" cy="0"/>
        </a:xfrm>
      </p:grpSpPr>
      <p:sp>
        <p:nvSpPr>
          <p:cNvPr id="279" name="Google Shape;279;p39"/>
          <p:cNvSpPr/>
          <p:nvPr/>
        </p:nvSpPr>
        <p:spPr>
          <a:xfrm rot="8100000">
            <a:off x="635085" y="4373985"/>
            <a:ext cx="459054" cy="459054"/>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9"/>
          <p:cNvSpPr/>
          <p:nvPr/>
        </p:nvSpPr>
        <p:spPr>
          <a:xfrm rot="8100000">
            <a:off x="1284499" y="4373985"/>
            <a:ext cx="459054" cy="459054"/>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9"/>
          <p:cNvSpPr/>
          <p:nvPr/>
        </p:nvSpPr>
        <p:spPr>
          <a:xfrm rot="8100000">
            <a:off x="1933913" y="4373985"/>
            <a:ext cx="459054" cy="459054"/>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9"/>
          <p:cNvSpPr/>
          <p:nvPr/>
        </p:nvSpPr>
        <p:spPr>
          <a:xfrm rot="5400000">
            <a:off x="7842301" y="3848963"/>
            <a:ext cx="1303800" cy="1303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9"/>
          <p:cNvSpPr/>
          <p:nvPr/>
        </p:nvSpPr>
        <p:spPr>
          <a:xfrm rot="5400000">
            <a:off x="7880530" y="3890744"/>
            <a:ext cx="1227021" cy="1220581"/>
          </a:xfrm>
          <a:custGeom>
            <a:rect b="b" l="l" r="r" t="t"/>
            <a:pathLst>
              <a:path extrusionOk="0" h="97803" w="98319">
                <a:moveTo>
                  <a:pt x="49175" y="1"/>
                </a:moveTo>
                <a:cubicBezTo>
                  <a:pt x="48727" y="1"/>
                  <a:pt x="48279" y="289"/>
                  <a:pt x="48248" y="866"/>
                </a:cubicBezTo>
                <a:lnTo>
                  <a:pt x="47884" y="5637"/>
                </a:lnTo>
                <a:cubicBezTo>
                  <a:pt x="46030" y="27998"/>
                  <a:pt x="28256" y="45742"/>
                  <a:pt x="5864" y="47595"/>
                </a:cubicBezTo>
                <a:lnTo>
                  <a:pt x="1125" y="47960"/>
                </a:lnTo>
                <a:cubicBezTo>
                  <a:pt x="1" y="48051"/>
                  <a:pt x="1" y="49722"/>
                  <a:pt x="1125" y="49813"/>
                </a:cubicBezTo>
                <a:lnTo>
                  <a:pt x="5864" y="50208"/>
                </a:lnTo>
                <a:cubicBezTo>
                  <a:pt x="28256" y="52061"/>
                  <a:pt x="46000" y="69805"/>
                  <a:pt x="47853" y="92197"/>
                </a:cubicBezTo>
                <a:lnTo>
                  <a:pt x="48218" y="96937"/>
                </a:lnTo>
                <a:cubicBezTo>
                  <a:pt x="48248" y="97514"/>
                  <a:pt x="48696" y="97803"/>
                  <a:pt x="49144" y="97803"/>
                </a:cubicBezTo>
                <a:cubicBezTo>
                  <a:pt x="49593" y="97803"/>
                  <a:pt x="50041" y="97514"/>
                  <a:pt x="50071" y="96937"/>
                </a:cubicBezTo>
                <a:lnTo>
                  <a:pt x="50466" y="92197"/>
                </a:lnTo>
                <a:cubicBezTo>
                  <a:pt x="52319" y="69805"/>
                  <a:pt x="70063" y="52061"/>
                  <a:pt x="92455" y="50238"/>
                </a:cubicBezTo>
                <a:lnTo>
                  <a:pt x="97195" y="49844"/>
                </a:lnTo>
                <a:cubicBezTo>
                  <a:pt x="98319" y="49752"/>
                  <a:pt x="98319" y="48081"/>
                  <a:pt x="97195" y="47990"/>
                </a:cubicBezTo>
                <a:lnTo>
                  <a:pt x="92455" y="47595"/>
                </a:lnTo>
                <a:cubicBezTo>
                  <a:pt x="70063" y="45772"/>
                  <a:pt x="52319" y="27998"/>
                  <a:pt x="50497" y="5637"/>
                </a:cubicBezTo>
                <a:lnTo>
                  <a:pt x="50102" y="866"/>
                </a:lnTo>
                <a:cubicBezTo>
                  <a:pt x="50071" y="289"/>
                  <a:pt x="49623" y="1"/>
                  <a:pt x="491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9"/>
          <p:cNvSpPr/>
          <p:nvPr/>
        </p:nvSpPr>
        <p:spPr>
          <a:xfrm rot="5400000">
            <a:off x="8494176" y="3245643"/>
            <a:ext cx="603300" cy="603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9"/>
          <p:cNvSpPr/>
          <p:nvPr/>
        </p:nvSpPr>
        <p:spPr>
          <a:xfrm rot="5400000">
            <a:off x="8494176" y="2642323"/>
            <a:ext cx="603300" cy="603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9"/>
          <p:cNvSpPr/>
          <p:nvPr/>
        </p:nvSpPr>
        <p:spPr>
          <a:xfrm rot="5400000">
            <a:off x="7890846" y="3245643"/>
            <a:ext cx="603300" cy="603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9"/>
          <p:cNvSpPr/>
          <p:nvPr/>
        </p:nvSpPr>
        <p:spPr>
          <a:xfrm rot="5400000">
            <a:off x="7890846" y="2642323"/>
            <a:ext cx="603300" cy="603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2">
    <p:bg>
      <p:bgPr>
        <a:solidFill>
          <a:schemeClr val="dk2"/>
        </a:solidFill>
      </p:bgPr>
    </p:bg>
    <p:spTree>
      <p:nvGrpSpPr>
        <p:cNvPr id="288" name="Shape 288"/>
        <p:cNvGrpSpPr/>
        <p:nvPr/>
      </p:nvGrpSpPr>
      <p:grpSpPr>
        <a:xfrm>
          <a:off x="0" y="0"/>
          <a:ext cx="0" cy="0"/>
          <a:chOff x="0" y="0"/>
          <a:chExt cx="0" cy="0"/>
        </a:xfrm>
      </p:grpSpPr>
      <p:sp>
        <p:nvSpPr>
          <p:cNvPr id="289" name="Google Shape;289;p40"/>
          <p:cNvSpPr/>
          <p:nvPr/>
        </p:nvSpPr>
        <p:spPr>
          <a:xfrm flipH="1">
            <a:off x="1233814" y="3782421"/>
            <a:ext cx="995234" cy="990011"/>
          </a:xfrm>
          <a:custGeom>
            <a:rect b="b" l="l" r="r" t="t"/>
            <a:pathLst>
              <a:path extrusionOk="0" h="97803" w="98319">
                <a:moveTo>
                  <a:pt x="49175" y="1"/>
                </a:moveTo>
                <a:cubicBezTo>
                  <a:pt x="48727" y="1"/>
                  <a:pt x="48279" y="289"/>
                  <a:pt x="48248" y="866"/>
                </a:cubicBezTo>
                <a:lnTo>
                  <a:pt x="47884" y="5637"/>
                </a:lnTo>
                <a:cubicBezTo>
                  <a:pt x="46030" y="27998"/>
                  <a:pt x="28256" y="45742"/>
                  <a:pt x="5864" y="47595"/>
                </a:cubicBezTo>
                <a:lnTo>
                  <a:pt x="1125" y="47960"/>
                </a:lnTo>
                <a:cubicBezTo>
                  <a:pt x="1" y="48051"/>
                  <a:pt x="1" y="49722"/>
                  <a:pt x="1125" y="49813"/>
                </a:cubicBezTo>
                <a:lnTo>
                  <a:pt x="5864" y="50208"/>
                </a:lnTo>
                <a:cubicBezTo>
                  <a:pt x="28256" y="52061"/>
                  <a:pt x="46000" y="69805"/>
                  <a:pt x="47853" y="92197"/>
                </a:cubicBezTo>
                <a:lnTo>
                  <a:pt x="48218" y="96937"/>
                </a:lnTo>
                <a:cubicBezTo>
                  <a:pt x="48248" y="97514"/>
                  <a:pt x="48696" y="97803"/>
                  <a:pt x="49144" y="97803"/>
                </a:cubicBezTo>
                <a:cubicBezTo>
                  <a:pt x="49593" y="97803"/>
                  <a:pt x="50041" y="97514"/>
                  <a:pt x="50071" y="96937"/>
                </a:cubicBezTo>
                <a:lnTo>
                  <a:pt x="50466" y="92197"/>
                </a:lnTo>
                <a:cubicBezTo>
                  <a:pt x="52319" y="69805"/>
                  <a:pt x="70063" y="52061"/>
                  <a:pt x="92455" y="50238"/>
                </a:cubicBezTo>
                <a:lnTo>
                  <a:pt x="97195" y="49844"/>
                </a:lnTo>
                <a:cubicBezTo>
                  <a:pt x="98319" y="49752"/>
                  <a:pt x="98319" y="48081"/>
                  <a:pt x="97195" y="47990"/>
                </a:cubicBezTo>
                <a:lnTo>
                  <a:pt x="92455" y="47595"/>
                </a:lnTo>
                <a:cubicBezTo>
                  <a:pt x="70063" y="45772"/>
                  <a:pt x="52319" y="27998"/>
                  <a:pt x="50497" y="5637"/>
                </a:cubicBezTo>
                <a:lnTo>
                  <a:pt x="50102" y="866"/>
                </a:lnTo>
                <a:cubicBezTo>
                  <a:pt x="50071" y="289"/>
                  <a:pt x="49623" y="1"/>
                  <a:pt x="49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0"/>
          <p:cNvSpPr/>
          <p:nvPr/>
        </p:nvSpPr>
        <p:spPr>
          <a:xfrm>
            <a:off x="6999525" y="3658076"/>
            <a:ext cx="2034550" cy="2035247"/>
          </a:xfrm>
          <a:custGeom>
            <a:rect b="b" l="l" r="r" t="t"/>
            <a:pathLst>
              <a:path extrusionOk="0" h="87594" w="87564">
                <a:moveTo>
                  <a:pt x="44086" y="0"/>
                </a:moveTo>
                <a:lnTo>
                  <a:pt x="39741" y="28226"/>
                </a:lnTo>
                <a:lnTo>
                  <a:pt x="22149" y="5712"/>
                </a:lnTo>
                <a:lnTo>
                  <a:pt x="32480" y="32358"/>
                </a:lnTo>
                <a:lnTo>
                  <a:pt x="6016" y="21633"/>
                </a:lnTo>
                <a:lnTo>
                  <a:pt x="28287" y="39528"/>
                </a:lnTo>
                <a:lnTo>
                  <a:pt x="1" y="43478"/>
                </a:lnTo>
                <a:lnTo>
                  <a:pt x="28196" y="47853"/>
                </a:lnTo>
                <a:lnTo>
                  <a:pt x="5712" y="65414"/>
                </a:lnTo>
                <a:lnTo>
                  <a:pt x="5712" y="65414"/>
                </a:lnTo>
                <a:lnTo>
                  <a:pt x="32328" y="55114"/>
                </a:lnTo>
                <a:lnTo>
                  <a:pt x="21633" y="81578"/>
                </a:lnTo>
                <a:lnTo>
                  <a:pt x="39498" y="59307"/>
                </a:lnTo>
                <a:lnTo>
                  <a:pt x="43478" y="87594"/>
                </a:lnTo>
                <a:lnTo>
                  <a:pt x="47823" y="59368"/>
                </a:lnTo>
                <a:lnTo>
                  <a:pt x="65414" y="81851"/>
                </a:lnTo>
                <a:lnTo>
                  <a:pt x="55084" y="55236"/>
                </a:lnTo>
                <a:lnTo>
                  <a:pt x="81578" y="65931"/>
                </a:lnTo>
                <a:lnTo>
                  <a:pt x="59307" y="48066"/>
                </a:lnTo>
                <a:lnTo>
                  <a:pt x="87563" y="44116"/>
                </a:lnTo>
                <a:lnTo>
                  <a:pt x="59368" y="39741"/>
                </a:lnTo>
                <a:lnTo>
                  <a:pt x="81851" y="22149"/>
                </a:lnTo>
                <a:lnTo>
                  <a:pt x="81851" y="22149"/>
                </a:lnTo>
                <a:lnTo>
                  <a:pt x="55236" y="32479"/>
                </a:lnTo>
                <a:lnTo>
                  <a:pt x="65931" y="6016"/>
                </a:lnTo>
                <a:lnTo>
                  <a:pt x="48066" y="28286"/>
                </a:lnTo>
                <a:lnTo>
                  <a:pt x="440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0"/>
          <p:cNvSpPr/>
          <p:nvPr/>
        </p:nvSpPr>
        <p:spPr>
          <a:xfrm flipH="1">
            <a:off x="539998" y="4519026"/>
            <a:ext cx="577624" cy="574593"/>
          </a:xfrm>
          <a:custGeom>
            <a:rect b="b" l="l" r="r" t="t"/>
            <a:pathLst>
              <a:path extrusionOk="0" h="97803" w="98319">
                <a:moveTo>
                  <a:pt x="49175" y="1"/>
                </a:moveTo>
                <a:cubicBezTo>
                  <a:pt x="48727" y="1"/>
                  <a:pt x="48279" y="289"/>
                  <a:pt x="48248" y="866"/>
                </a:cubicBezTo>
                <a:lnTo>
                  <a:pt x="47884" y="5637"/>
                </a:lnTo>
                <a:cubicBezTo>
                  <a:pt x="46030" y="27998"/>
                  <a:pt x="28256" y="45742"/>
                  <a:pt x="5864" y="47595"/>
                </a:cubicBezTo>
                <a:lnTo>
                  <a:pt x="1125" y="47960"/>
                </a:lnTo>
                <a:cubicBezTo>
                  <a:pt x="1" y="48051"/>
                  <a:pt x="1" y="49722"/>
                  <a:pt x="1125" y="49813"/>
                </a:cubicBezTo>
                <a:lnTo>
                  <a:pt x="5864" y="50208"/>
                </a:lnTo>
                <a:cubicBezTo>
                  <a:pt x="28256" y="52061"/>
                  <a:pt x="46000" y="69805"/>
                  <a:pt x="47853" y="92197"/>
                </a:cubicBezTo>
                <a:lnTo>
                  <a:pt x="48218" y="96937"/>
                </a:lnTo>
                <a:cubicBezTo>
                  <a:pt x="48248" y="97514"/>
                  <a:pt x="48696" y="97803"/>
                  <a:pt x="49144" y="97803"/>
                </a:cubicBezTo>
                <a:cubicBezTo>
                  <a:pt x="49593" y="97803"/>
                  <a:pt x="50041" y="97514"/>
                  <a:pt x="50071" y="96937"/>
                </a:cubicBezTo>
                <a:lnTo>
                  <a:pt x="50466" y="92197"/>
                </a:lnTo>
                <a:cubicBezTo>
                  <a:pt x="52319" y="69805"/>
                  <a:pt x="70063" y="52061"/>
                  <a:pt x="92455" y="50238"/>
                </a:cubicBezTo>
                <a:lnTo>
                  <a:pt x="97195" y="49844"/>
                </a:lnTo>
                <a:cubicBezTo>
                  <a:pt x="98319" y="49752"/>
                  <a:pt x="98319" y="48081"/>
                  <a:pt x="97195" y="47990"/>
                </a:cubicBezTo>
                <a:lnTo>
                  <a:pt x="92455" y="47595"/>
                </a:lnTo>
                <a:cubicBezTo>
                  <a:pt x="70063" y="45772"/>
                  <a:pt x="52319" y="27998"/>
                  <a:pt x="50497" y="5637"/>
                </a:cubicBezTo>
                <a:lnTo>
                  <a:pt x="50102" y="866"/>
                </a:lnTo>
                <a:cubicBezTo>
                  <a:pt x="50071" y="289"/>
                  <a:pt x="49623" y="1"/>
                  <a:pt x="49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0"/>
          <p:cNvSpPr/>
          <p:nvPr/>
        </p:nvSpPr>
        <p:spPr>
          <a:xfrm>
            <a:off x="486300" y="-713050"/>
            <a:ext cx="1948500" cy="1948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8_2_1">
    <p:bg>
      <p:bgPr>
        <a:solidFill>
          <a:schemeClr val="lt2"/>
        </a:solidFill>
      </p:bgPr>
    </p:bg>
    <p:spTree>
      <p:nvGrpSpPr>
        <p:cNvPr id="293" name="Shape 293"/>
        <p:cNvGrpSpPr/>
        <p:nvPr/>
      </p:nvGrpSpPr>
      <p:grpSpPr>
        <a:xfrm>
          <a:off x="0" y="0"/>
          <a:ext cx="0" cy="0"/>
          <a:chOff x="0" y="0"/>
          <a:chExt cx="0" cy="0"/>
        </a:xfrm>
      </p:grpSpPr>
      <p:sp>
        <p:nvSpPr>
          <p:cNvPr id="294" name="Google Shape;294;p41"/>
          <p:cNvSpPr/>
          <p:nvPr/>
        </p:nvSpPr>
        <p:spPr>
          <a:xfrm rot="5400000">
            <a:off x="9" y="4345801"/>
            <a:ext cx="797700" cy="7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1"/>
          <p:cNvSpPr/>
          <p:nvPr/>
        </p:nvSpPr>
        <p:spPr>
          <a:xfrm rot="5400000">
            <a:off x="23456" y="4371366"/>
            <a:ext cx="750666" cy="746726"/>
          </a:xfrm>
          <a:custGeom>
            <a:rect b="b" l="l" r="r" t="t"/>
            <a:pathLst>
              <a:path extrusionOk="0" h="97803" w="98319">
                <a:moveTo>
                  <a:pt x="49175" y="1"/>
                </a:moveTo>
                <a:cubicBezTo>
                  <a:pt x="48727" y="1"/>
                  <a:pt x="48279" y="289"/>
                  <a:pt x="48248" y="866"/>
                </a:cubicBezTo>
                <a:lnTo>
                  <a:pt x="47884" y="5637"/>
                </a:lnTo>
                <a:cubicBezTo>
                  <a:pt x="46030" y="27998"/>
                  <a:pt x="28256" y="45742"/>
                  <a:pt x="5864" y="47595"/>
                </a:cubicBezTo>
                <a:lnTo>
                  <a:pt x="1125" y="47960"/>
                </a:lnTo>
                <a:cubicBezTo>
                  <a:pt x="1" y="48051"/>
                  <a:pt x="1" y="49722"/>
                  <a:pt x="1125" y="49813"/>
                </a:cubicBezTo>
                <a:lnTo>
                  <a:pt x="5864" y="50208"/>
                </a:lnTo>
                <a:cubicBezTo>
                  <a:pt x="28256" y="52061"/>
                  <a:pt x="46000" y="69805"/>
                  <a:pt x="47853" y="92197"/>
                </a:cubicBezTo>
                <a:lnTo>
                  <a:pt x="48218" y="96937"/>
                </a:lnTo>
                <a:cubicBezTo>
                  <a:pt x="48248" y="97514"/>
                  <a:pt x="48696" y="97803"/>
                  <a:pt x="49144" y="97803"/>
                </a:cubicBezTo>
                <a:cubicBezTo>
                  <a:pt x="49593" y="97803"/>
                  <a:pt x="50041" y="97514"/>
                  <a:pt x="50071" y="96937"/>
                </a:cubicBezTo>
                <a:lnTo>
                  <a:pt x="50466" y="92197"/>
                </a:lnTo>
                <a:cubicBezTo>
                  <a:pt x="52319" y="69805"/>
                  <a:pt x="70063" y="52061"/>
                  <a:pt x="92455" y="50238"/>
                </a:cubicBezTo>
                <a:lnTo>
                  <a:pt x="97195" y="49844"/>
                </a:lnTo>
                <a:cubicBezTo>
                  <a:pt x="98319" y="49752"/>
                  <a:pt x="98319" y="48081"/>
                  <a:pt x="97195" y="47990"/>
                </a:cubicBezTo>
                <a:lnTo>
                  <a:pt x="92455" y="47595"/>
                </a:lnTo>
                <a:cubicBezTo>
                  <a:pt x="70063" y="45772"/>
                  <a:pt x="52319" y="27998"/>
                  <a:pt x="50497" y="5637"/>
                </a:cubicBezTo>
                <a:lnTo>
                  <a:pt x="50102" y="866"/>
                </a:lnTo>
                <a:cubicBezTo>
                  <a:pt x="50071" y="289"/>
                  <a:pt x="49623" y="1"/>
                  <a:pt x="491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1"/>
          <p:cNvSpPr/>
          <p:nvPr/>
        </p:nvSpPr>
        <p:spPr>
          <a:xfrm rot="5400000">
            <a:off x="1166939" y="4744675"/>
            <a:ext cx="369000" cy="3690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1"/>
          <p:cNvSpPr/>
          <p:nvPr/>
        </p:nvSpPr>
        <p:spPr>
          <a:xfrm rot="5400000">
            <a:off x="1166971" y="4375521"/>
            <a:ext cx="369000" cy="3690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1"/>
          <p:cNvSpPr/>
          <p:nvPr/>
        </p:nvSpPr>
        <p:spPr>
          <a:xfrm rot="5400000">
            <a:off x="797783" y="4744675"/>
            <a:ext cx="369000" cy="3690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1"/>
          <p:cNvSpPr/>
          <p:nvPr/>
        </p:nvSpPr>
        <p:spPr>
          <a:xfrm rot="5400000">
            <a:off x="797815" y="4375521"/>
            <a:ext cx="369000" cy="3690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1"/>
          <p:cNvSpPr/>
          <p:nvPr/>
        </p:nvSpPr>
        <p:spPr>
          <a:xfrm rot="-5400000">
            <a:off x="8303654" y="49"/>
            <a:ext cx="840300" cy="840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1"/>
          <p:cNvSpPr/>
          <p:nvPr/>
        </p:nvSpPr>
        <p:spPr>
          <a:xfrm rot="-5400000">
            <a:off x="8328502" y="26838"/>
            <a:ext cx="790731" cy="786581"/>
          </a:xfrm>
          <a:custGeom>
            <a:rect b="b" l="l" r="r" t="t"/>
            <a:pathLst>
              <a:path extrusionOk="0" h="97803" w="98319">
                <a:moveTo>
                  <a:pt x="49175" y="1"/>
                </a:moveTo>
                <a:cubicBezTo>
                  <a:pt x="48727" y="1"/>
                  <a:pt x="48279" y="289"/>
                  <a:pt x="48248" y="866"/>
                </a:cubicBezTo>
                <a:lnTo>
                  <a:pt x="47884" y="5637"/>
                </a:lnTo>
                <a:cubicBezTo>
                  <a:pt x="46030" y="27998"/>
                  <a:pt x="28256" y="45742"/>
                  <a:pt x="5864" y="47595"/>
                </a:cubicBezTo>
                <a:lnTo>
                  <a:pt x="1125" y="47960"/>
                </a:lnTo>
                <a:cubicBezTo>
                  <a:pt x="1" y="48051"/>
                  <a:pt x="1" y="49722"/>
                  <a:pt x="1125" y="49813"/>
                </a:cubicBezTo>
                <a:lnTo>
                  <a:pt x="5864" y="50208"/>
                </a:lnTo>
                <a:cubicBezTo>
                  <a:pt x="28256" y="52061"/>
                  <a:pt x="46000" y="69805"/>
                  <a:pt x="47853" y="92197"/>
                </a:cubicBezTo>
                <a:lnTo>
                  <a:pt x="48218" y="96937"/>
                </a:lnTo>
                <a:cubicBezTo>
                  <a:pt x="48248" y="97514"/>
                  <a:pt x="48696" y="97803"/>
                  <a:pt x="49144" y="97803"/>
                </a:cubicBezTo>
                <a:cubicBezTo>
                  <a:pt x="49593" y="97803"/>
                  <a:pt x="50041" y="97514"/>
                  <a:pt x="50071" y="96937"/>
                </a:cubicBezTo>
                <a:lnTo>
                  <a:pt x="50466" y="92197"/>
                </a:lnTo>
                <a:cubicBezTo>
                  <a:pt x="52319" y="69805"/>
                  <a:pt x="70063" y="52061"/>
                  <a:pt x="92455" y="50238"/>
                </a:cubicBezTo>
                <a:lnTo>
                  <a:pt x="97195" y="49844"/>
                </a:lnTo>
                <a:cubicBezTo>
                  <a:pt x="98319" y="49752"/>
                  <a:pt x="98319" y="48081"/>
                  <a:pt x="97195" y="47990"/>
                </a:cubicBezTo>
                <a:lnTo>
                  <a:pt x="92455" y="47595"/>
                </a:lnTo>
                <a:cubicBezTo>
                  <a:pt x="70063" y="45772"/>
                  <a:pt x="52319" y="27998"/>
                  <a:pt x="50497" y="5637"/>
                </a:cubicBezTo>
                <a:lnTo>
                  <a:pt x="50102" y="866"/>
                </a:lnTo>
                <a:cubicBezTo>
                  <a:pt x="50071" y="289"/>
                  <a:pt x="49623" y="1"/>
                  <a:pt x="491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1"/>
          <p:cNvSpPr/>
          <p:nvPr/>
        </p:nvSpPr>
        <p:spPr>
          <a:xfrm rot="-5400000">
            <a:off x="7525942" y="31349"/>
            <a:ext cx="388800" cy="38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1"/>
          <p:cNvSpPr/>
          <p:nvPr/>
        </p:nvSpPr>
        <p:spPr>
          <a:xfrm rot="-5400000">
            <a:off x="7525908" y="420241"/>
            <a:ext cx="388800" cy="38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1"/>
          <p:cNvSpPr/>
          <p:nvPr/>
        </p:nvSpPr>
        <p:spPr>
          <a:xfrm rot="-5400000">
            <a:off x="7914830" y="31349"/>
            <a:ext cx="388800" cy="38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1"/>
          <p:cNvSpPr/>
          <p:nvPr/>
        </p:nvSpPr>
        <p:spPr>
          <a:xfrm rot="-5400000">
            <a:off x="7914796" y="420241"/>
            <a:ext cx="388800" cy="388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3.xml"/><Relationship Id="rId22" Type="http://schemas.openxmlformats.org/officeDocument/2006/relationships/slideLayout" Target="../slideLayouts/slideLayout35.xml"/><Relationship Id="rId21" Type="http://schemas.openxmlformats.org/officeDocument/2006/relationships/slideLayout" Target="../slideLayouts/slideLayout34.xml"/><Relationship Id="rId24" Type="http://schemas.openxmlformats.org/officeDocument/2006/relationships/slideLayout" Target="../slideLayouts/slideLayout37.xml"/><Relationship Id="rId23" Type="http://schemas.openxmlformats.org/officeDocument/2006/relationships/slideLayout" Target="../slideLayouts/slideLayout36.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26" Type="http://schemas.openxmlformats.org/officeDocument/2006/relationships/slideLayout" Target="../slideLayouts/slideLayout39.xml"/><Relationship Id="rId25" Type="http://schemas.openxmlformats.org/officeDocument/2006/relationships/slideLayout" Target="../slideLayouts/slideLayout38.xml"/><Relationship Id="rId27" Type="http://schemas.openxmlformats.org/officeDocument/2006/relationships/theme" Target="../theme/theme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19" Type="http://schemas.openxmlformats.org/officeDocument/2006/relationships/slideLayout" Target="../slideLayouts/slideLayout32.xml"/><Relationship Id="rId1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2" name="Shape 52"/>
        <p:cNvGrpSpPr/>
        <p:nvPr/>
      </p:nvGrpSpPr>
      <p:grpSpPr>
        <a:xfrm>
          <a:off x="0" y="0"/>
          <a:ext cx="0" cy="0"/>
          <a:chOff x="0" y="0"/>
          <a:chExt cx="0" cy="0"/>
        </a:xfrm>
      </p:grpSpPr>
      <p:sp>
        <p:nvSpPr>
          <p:cNvPr id="53" name="Google Shape;53;p15"/>
          <p:cNvSpPr txBox="1"/>
          <p:nvPr>
            <p:ph type="title"/>
          </p:nvPr>
        </p:nvSpPr>
        <p:spPr>
          <a:xfrm>
            <a:off x="540000" y="445025"/>
            <a:ext cx="80640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Russo One"/>
              <a:buNone/>
              <a:defRPr b="1" sz="2800">
                <a:solidFill>
                  <a:schemeClr val="dk1"/>
                </a:solidFill>
                <a:latin typeface="Russo One"/>
                <a:ea typeface="Russo One"/>
                <a:cs typeface="Russo One"/>
                <a:sym typeface="Russo One"/>
              </a:defRPr>
            </a:lvl1pPr>
            <a:lvl2pPr lvl="1" rtl="0">
              <a:spcBef>
                <a:spcPts val="0"/>
              </a:spcBef>
              <a:spcAft>
                <a:spcPts val="0"/>
              </a:spcAft>
              <a:buClr>
                <a:schemeClr val="dk1"/>
              </a:buClr>
              <a:buSzPts val="2800"/>
              <a:buFont typeface="Kanit"/>
              <a:buNone/>
              <a:defRPr b="1" sz="2800">
                <a:solidFill>
                  <a:schemeClr val="dk1"/>
                </a:solidFill>
                <a:latin typeface="Kanit"/>
                <a:ea typeface="Kanit"/>
                <a:cs typeface="Kanit"/>
                <a:sym typeface="Kanit"/>
              </a:defRPr>
            </a:lvl2pPr>
            <a:lvl3pPr lvl="2" rtl="0">
              <a:spcBef>
                <a:spcPts val="0"/>
              </a:spcBef>
              <a:spcAft>
                <a:spcPts val="0"/>
              </a:spcAft>
              <a:buClr>
                <a:schemeClr val="dk1"/>
              </a:buClr>
              <a:buSzPts val="2800"/>
              <a:buFont typeface="Kanit"/>
              <a:buNone/>
              <a:defRPr b="1" sz="2800">
                <a:solidFill>
                  <a:schemeClr val="dk1"/>
                </a:solidFill>
                <a:latin typeface="Kanit"/>
                <a:ea typeface="Kanit"/>
                <a:cs typeface="Kanit"/>
                <a:sym typeface="Kanit"/>
              </a:defRPr>
            </a:lvl3pPr>
            <a:lvl4pPr lvl="3" rtl="0">
              <a:spcBef>
                <a:spcPts val="0"/>
              </a:spcBef>
              <a:spcAft>
                <a:spcPts val="0"/>
              </a:spcAft>
              <a:buClr>
                <a:schemeClr val="dk1"/>
              </a:buClr>
              <a:buSzPts val="2800"/>
              <a:buFont typeface="Kanit"/>
              <a:buNone/>
              <a:defRPr b="1" sz="2800">
                <a:solidFill>
                  <a:schemeClr val="dk1"/>
                </a:solidFill>
                <a:latin typeface="Kanit"/>
                <a:ea typeface="Kanit"/>
                <a:cs typeface="Kanit"/>
                <a:sym typeface="Kanit"/>
              </a:defRPr>
            </a:lvl4pPr>
            <a:lvl5pPr lvl="4" rtl="0">
              <a:spcBef>
                <a:spcPts val="0"/>
              </a:spcBef>
              <a:spcAft>
                <a:spcPts val="0"/>
              </a:spcAft>
              <a:buClr>
                <a:schemeClr val="dk1"/>
              </a:buClr>
              <a:buSzPts val="2800"/>
              <a:buFont typeface="Kanit"/>
              <a:buNone/>
              <a:defRPr b="1" sz="2800">
                <a:solidFill>
                  <a:schemeClr val="dk1"/>
                </a:solidFill>
                <a:latin typeface="Kanit"/>
                <a:ea typeface="Kanit"/>
                <a:cs typeface="Kanit"/>
                <a:sym typeface="Kanit"/>
              </a:defRPr>
            </a:lvl5pPr>
            <a:lvl6pPr lvl="5" rtl="0">
              <a:spcBef>
                <a:spcPts val="0"/>
              </a:spcBef>
              <a:spcAft>
                <a:spcPts val="0"/>
              </a:spcAft>
              <a:buClr>
                <a:schemeClr val="dk1"/>
              </a:buClr>
              <a:buSzPts val="2800"/>
              <a:buFont typeface="Kanit"/>
              <a:buNone/>
              <a:defRPr b="1" sz="2800">
                <a:solidFill>
                  <a:schemeClr val="dk1"/>
                </a:solidFill>
                <a:latin typeface="Kanit"/>
                <a:ea typeface="Kanit"/>
                <a:cs typeface="Kanit"/>
                <a:sym typeface="Kanit"/>
              </a:defRPr>
            </a:lvl6pPr>
            <a:lvl7pPr lvl="6" rtl="0">
              <a:spcBef>
                <a:spcPts val="0"/>
              </a:spcBef>
              <a:spcAft>
                <a:spcPts val="0"/>
              </a:spcAft>
              <a:buClr>
                <a:schemeClr val="dk1"/>
              </a:buClr>
              <a:buSzPts val="2800"/>
              <a:buFont typeface="Kanit"/>
              <a:buNone/>
              <a:defRPr b="1" sz="2800">
                <a:solidFill>
                  <a:schemeClr val="dk1"/>
                </a:solidFill>
                <a:latin typeface="Kanit"/>
                <a:ea typeface="Kanit"/>
                <a:cs typeface="Kanit"/>
                <a:sym typeface="Kanit"/>
              </a:defRPr>
            </a:lvl7pPr>
            <a:lvl8pPr lvl="7" rtl="0">
              <a:spcBef>
                <a:spcPts val="0"/>
              </a:spcBef>
              <a:spcAft>
                <a:spcPts val="0"/>
              </a:spcAft>
              <a:buClr>
                <a:schemeClr val="dk1"/>
              </a:buClr>
              <a:buSzPts val="2800"/>
              <a:buFont typeface="Kanit"/>
              <a:buNone/>
              <a:defRPr b="1" sz="2800">
                <a:solidFill>
                  <a:schemeClr val="dk1"/>
                </a:solidFill>
                <a:latin typeface="Kanit"/>
                <a:ea typeface="Kanit"/>
                <a:cs typeface="Kanit"/>
                <a:sym typeface="Kanit"/>
              </a:defRPr>
            </a:lvl8pPr>
            <a:lvl9pPr lvl="8" rtl="0">
              <a:spcBef>
                <a:spcPts val="0"/>
              </a:spcBef>
              <a:spcAft>
                <a:spcPts val="0"/>
              </a:spcAft>
              <a:buClr>
                <a:schemeClr val="dk1"/>
              </a:buClr>
              <a:buSzPts val="2800"/>
              <a:buFont typeface="Kanit"/>
              <a:buNone/>
              <a:defRPr b="1" sz="2800">
                <a:solidFill>
                  <a:schemeClr val="dk1"/>
                </a:solidFill>
                <a:latin typeface="Kanit"/>
                <a:ea typeface="Kanit"/>
                <a:cs typeface="Kanit"/>
                <a:sym typeface="Kanit"/>
              </a:defRPr>
            </a:lvl9pPr>
          </a:lstStyle>
          <a:p/>
        </p:txBody>
      </p:sp>
      <p:sp>
        <p:nvSpPr>
          <p:cNvPr id="54" name="Google Shape;54;p15"/>
          <p:cNvSpPr txBox="1"/>
          <p:nvPr>
            <p:ph idx="1" type="body"/>
          </p:nvPr>
        </p:nvSpPr>
        <p:spPr>
          <a:xfrm>
            <a:off x="540000" y="1152475"/>
            <a:ext cx="80640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indent="-317500" lvl="1" marL="9144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rtl="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3.png"/><Relationship Id="rId4" Type="http://schemas.openxmlformats.org/officeDocument/2006/relationships/image" Target="../media/image31.png"/><Relationship Id="rId9" Type="http://schemas.openxmlformats.org/officeDocument/2006/relationships/image" Target="../media/image34.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35.png"/><Relationship Id="rId8"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png"/><Relationship Id="rId6"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7.png"/><Relationship Id="rId8"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42"/>
          <p:cNvPicPr preferRelativeResize="0"/>
          <p:nvPr/>
        </p:nvPicPr>
        <p:blipFill>
          <a:blip r:embed="rId3">
            <a:alphaModFix/>
          </a:blip>
          <a:stretch>
            <a:fillRect/>
          </a:stretch>
        </p:blipFill>
        <p:spPr>
          <a:xfrm>
            <a:off x="969925" y="1436550"/>
            <a:ext cx="3253375" cy="2212350"/>
          </a:xfrm>
          <a:prstGeom prst="rect">
            <a:avLst/>
          </a:prstGeom>
          <a:noFill/>
          <a:ln>
            <a:noFill/>
          </a:ln>
        </p:spPr>
      </p:pic>
      <p:pic>
        <p:nvPicPr>
          <p:cNvPr id="311" name="Google Shape;311;p42"/>
          <p:cNvPicPr preferRelativeResize="0"/>
          <p:nvPr/>
        </p:nvPicPr>
        <p:blipFill rotWithShape="1">
          <a:blip r:embed="rId4">
            <a:alphaModFix/>
          </a:blip>
          <a:srcRect b="0" l="0" r="0" t="12303"/>
          <a:stretch/>
        </p:blipFill>
        <p:spPr>
          <a:xfrm>
            <a:off x="766475" y="3725100"/>
            <a:ext cx="3139801" cy="1434501"/>
          </a:xfrm>
          <a:prstGeom prst="rect">
            <a:avLst/>
          </a:prstGeom>
          <a:noFill/>
          <a:ln>
            <a:noFill/>
          </a:ln>
        </p:spPr>
      </p:pic>
      <p:pic>
        <p:nvPicPr>
          <p:cNvPr id="312" name="Google Shape;312;p42"/>
          <p:cNvPicPr preferRelativeResize="0"/>
          <p:nvPr/>
        </p:nvPicPr>
        <p:blipFill>
          <a:blip r:embed="rId3">
            <a:alphaModFix/>
          </a:blip>
          <a:stretch>
            <a:fillRect/>
          </a:stretch>
        </p:blipFill>
        <p:spPr>
          <a:xfrm flipH="1">
            <a:off x="5023176" y="1312500"/>
            <a:ext cx="3898230" cy="2212350"/>
          </a:xfrm>
          <a:prstGeom prst="rect">
            <a:avLst/>
          </a:prstGeom>
          <a:noFill/>
          <a:ln>
            <a:noFill/>
          </a:ln>
        </p:spPr>
      </p:pic>
      <p:pic>
        <p:nvPicPr>
          <p:cNvPr id="313" name="Google Shape;313;p42"/>
          <p:cNvPicPr preferRelativeResize="0"/>
          <p:nvPr/>
        </p:nvPicPr>
        <p:blipFill>
          <a:blip r:embed="rId5">
            <a:alphaModFix/>
          </a:blip>
          <a:stretch>
            <a:fillRect/>
          </a:stretch>
        </p:blipFill>
        <p:spPr>
          <a:xfrm>
            <a:off x="1155450" y="452300"/>
            <a:ext cx="2778336" cy="992100"/>
          </a:xfrm>
          <a:prstGeom prst="rect">
            <a:avLst/>
          </a:prstGeom>
          <a:noFill/>
          <a:ln>
            <a:noFill/>
          </a:ln>
        </p:spPr>
      </p:pic>
      <p:sp>
        <p:nvSpPr>
          <p:cNvPr id="314" name="Google Shape;314;p42"/>
          <p:cNvSpPr txBox="1"/>
          <p:nvPr/>
        </p:nvSpPr>
        <p:spPr>
          <a:xfrm>
            <a:off x="4036575" y="491450"/>
            <a:ext cx="4191600" cy="76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5000">
                <a:solidFill>
                  <a:srgbClr val="666666"/>
                </a:solidFill>
                <a:latin typeface="Indie Flower"/>
                <a:ea typeface="Indie Flower"/>
                <a:cs typeface="Indie Flower"/>
                <a:sym typeface="Indie Flower"/>
              </a:rPr>
              <a:t>Data Science</a:t>
            </a:r>
            <a:endParaRPr b="1" sz="5000">
              <a:solidFill>
                <a:srgbClr val="666666"/>
              </a:solidFill>
              <a:latin typeface="Indie Flower"/>
              <a:ea typeface="Indie Flower"/>
              <a:cs typeface="Indie Flower"/>
              <a:sym typeface="Indie Flower"/>
            </a:endParaRPr>
          </a:p>
        </p:txBody>
      </p:sp>
      <p:sp>
        <p:nvSpPr>
          <p:cNvPr id="315" name="Google Shape;315;p42"/>
          <p:cNvSpPr txBox="1"/>
          <p:nvPr/>
        </p:nvSpPr>
        <p:spPr>
          <a:xfrm>
            <a:off x="6642475" y="1024250"/>
            <a:ext cx="1290900" cy="76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000">
                <a:solidFill>
                  <a:srgbClr val="D50000"/>
                </a:solidFill>
                <a:latin typeface="Indie Flower"/>
                <a:ea typeface="Indie Flower"/>
                <a:cs typeface="Indie Flower"/>
                <a:sym typeface="Indie Flower"/>
              </a:rPr>
              <a:t>@BREST</a:t>
            </a:r>
            <a:endParaRPr b="1" sz="2000">
              <a:solidFill>
                <a:srgbClr val="D50000"/>
              </a:solidFill>
              <a:latin typeface="Indie Flower"/>
              <a:ea typeface="Indie Flower"/>
              <a:cs typeface="Indie Flower"/>
              <a:sym typeface="Indie Flower"/>
            </a:endParaRPr>
          </a:p>
        </p:txBody>
      </p:sp>
      <p:sp>
        <p:nvSpPr>
          <p:cNvPr id="316" name="Google Shape;316;p42"/>
          <p:cNvSpPr txBox="1"/>
          <p:nvPr>
            <p:ph idx="1" type="subTitle"/>
          </p:nvPr>
        </p:nvSpPr>
        <p:spPr>
          <a:xfrm>
            <a:off x="1028975" y="1936750"/>
            <a:ext cx="2614800" cy="129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4500">
                <a:solidFill>
                  <a:srgbClr val="CC0000"/>
                </a:solidFill>
                <a:latin typeface="Pacifico"/>
                <a:ea typeface="Pacifico"/>
                <a:cs typeface="Pacifico"/>
                <a:sym typeface="Pacifico"/>
              </a:rPr>
              <a:t>690 </a:t>
            </a:r>
            <a:r>
              <a:rPr lang="en-GB" sz="2500">
                <a:solidFill>
                  <a:srgbClr val="000000"/>
                </a:solidFill>
                <a:latin typeface="PT Sans Narrow"/>
                <a:ea typeface="PT Sans Narrow"/>
                <a:cs typeface="PT Sans Narrow"/>
                <a:sym typeface="PT Sans Narrow"/>
              </a:rPr>
              <a:t>membres!</a:t>
            </a:r>
            <a:endParaRPr sz="2500">
              <a:solidFill>
                <a:srgbClr val="000000"/>
              </a:solidFill>
              <a:latin typeface="PT Sans Narrow"/>
              <a:ea typeface="PT Sans Narrow"/>
              <a:cs typeface="PT Sans Narrow"/>
              <a:sym typeface="PT Sans Narrow"/>
            </a:endParaRPr>
          </a:p>
        </p:txBody>
      </p:sp>
      <p:sp>
        <p:nvSpPr>
          <p:cNvPr id="317" name="Google Shape;317;p42"/>
          <p:cNvSpPr txBox="1"/>
          <p:nvPr/>
        </p:nvSpPr>
        <p:spPr>
          <a:xfrm rot="-438">
            <a:off x="909465" y="4056940"/>
            <a:ext cx="2355900" cy="76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PT Sans Narrow"/>
                <a:ea typeface="PT Sans Narrow"/>
                <a:cs typeface="PT Sans Narrow"/>
                <a:sym typeface="PT Sans Narrow"/>
              </a:rPr>
              <a:t>Echanger </a:t>
            </a:r>
            <a:r>
              <a:rPr lang="en-GB">
                <a:latin typeface="PT Sans Narrow"/>
                <a:ea typeface="PT Sans Narrow"/>
                <a:cs typeface="PT Sans Narrow"/>
                <a:sym typeface="PT Sans Narrow"/>
              </a:rPr>
              <a:t>autour des </a:t>
            </a:r>
            <a:r>
              <a:rPr b="1" lang="en-GB" sz="1600">
                <a:latin typeface="PT Sans Narrow"/>
                <a:ea typeface="PT Sans Narrow"/>
                <a:cs typeface="PT Sans Narrow"/>
                <a:sym typeface="PT Sans Narrow"/>
              </a:rPr>
              <a:t>méthodes &amp; outils</a:t>
            </a:r>
            <a:r>
              <a:rPr lang="en-GB">
                <a:latin typeface="PT Sans Narrow"/>
                <a:ea typeface="PT Sans Narrow"/>
                <a:cs typeface="PT Sans Narrow"/>
                <a:sym typeface="PT Sans Narrow"/>
              </a:rPr>
              <a:t> de la Data Science</a:t>
            </a:r>
            <a:endParaRPr>
              <a:latin typeface="PT Sans Narrow"/>
              <a:ea typeface="PT Sans Narrow"/>
              <a:cs typeface="PT Sans Narrow"/>
              <a:sym typeface="PT Sans Narrow"/>
            </a:endParaRPr>
          </a:p>
        </p:txBody>
      </p:sp>
      <p:sp>
        <p:nvSpPr>
          <p:cNvPr id="318" name="Google Shape;318;p42"/>
          <p:cNvSpPr txBox="1"/>
          <p:nvPr/>
        </p:nvSpPr>
        <p:spPr>
          <a:xfrm>
            <a:off x="7197775" y="23225"/>
            <a:ext cx="1946400" cy="4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PT Sans Narrow"/>
                <a:ea typeface="PT Sans Narrow"/>
                <a:cs typeface="PT Sans Narrow"/>
                <a:sym typeface="PT Sans Narrow"/>
              </a:rPr>
              <a:t>#DataScienceBrest</a:t>
            </a:r>
            <a:endParaRPr b="1" sz="1800">
              <a:solidFill>
                <a:srgbClr val="666666"/>
              </a:solidFill>
              <a:latin typeface="PT Sans Narrow"/>
              <a:ea typeface="PT Sans Narrow"/>
              <a:cs typeface="PT Sans Narrow"/>
              <a:sym typeface="PT Sans Narrow"/>
            </a:endParaRPr>
          </a:p>
        </p:txBody>
      </p:sp>
      <p:pic>
        <p:nvPicPr>
          <p:cNvPr descr="Image result for twitter" id="319" name="Google Shape;319;p42"/>
          <p:cNvPicPr preferRelativeResize="0"/>
          <p:nvPr/>
        </p:nvPicPr>
        <p:blipFill>
          <a:blip r:embed="rId6">
            <a:alphaModFix/>
          </a:blip>
          <a:stretch>
            <a:fillRect/>
          </a:stretch>
        </p:blipFill>
        <p:spPr>
          <a:xfrm>
            <a:off x="6922475" y="23225"/>
            <a:ext cx="440875" cy="440875"/>
          </a:xfrm>
          <a:prstGeom prst="rect">
            <a:avLst/>
          </a:prstGeom>
          <a:noFill/>
          <a:ln>
            <a:noFill/>
          </a:ln>
        </p:spPr>
      </p:pic>
      <p:sp>
        <p:nvSpPr>
          <p:cNvPr id="320" name="Google Shape;320;p42"/>
          <p:cNvSpPr txBox="1"/>
          <p:nvPr/>
        </p:nvSpPr>
        <p:spPr>
          <a:xfrm>
            <a:off x="6193975" y="1662250"/>
            <a:ext cx="1881000" cy="5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u="sng"/>
              <a:t>Sponsor:</a:t>
            </a:r>
            <a:endParaRPr b="1" u="sng"/>
          </a:p>
        </p:txBody>
      </p:sp>
      <p:pic>
        <p:nvPicPr>
          <p:cNvPr id="321" name="Google Shape;321;p42"/>
          <p:cNvPicPr preferRelativeResize="0"/>
          <p:nvPr/>
        </p:nvPicPr>
        <p:blipFill>
          <a:blip r:embed="rId7">
            <a:alphaModFix/>
          </a:blip>
          <a:stretch>
            <a:fillRect/>
          </a:stretch>
        </p:blipFill>
        <p:spPr>
          <a:xfrm flipH="1">
            <a:off x="4750451" y="3569192"/>
            <a:ext cx="3477724" cy="1517958"/>
          </a:xfrm>
          <a:prstGeom prst="rect">
            <a:avLst/>
          </a:prstGeom>
          <a:noFill/>
          <a:ln>
            <a:noFill/>
          </a:ln>
        </p:spPr>
      </p:pic>
      <p:sp>
        <p:nvSpPr>
          <p:cNvPr id="322" name="Google Shape;322;p42"/>
          <p:cNvSpPr txBox="1"/>
          <p:nvPr/>
        </p:nvSpPr>
        <p:spPr>
          <a:xfrm rot="-438">
            <a:off x="5561390" y="3947465"/>
            <a:ext cx="2355900" cy="76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PT Sans Narrow"/>
                <a:ea typeface="PT Sans Narrow"/>
                <a:cs typeface="PT Sans Narrow"/>
                <a:sym typeface="PT Sans Narrow"/>
              </a:rPr>
              <a:t>Un évènement </a:t>
            </a:r>
            <a:endParaRPr sz="1800">
              <a:latin typeface="PT Sans Narrow"/>
              <a:ea typeface="PT Sans Narrow"/>
              <a:cs typeface="PT Sans Narrow"/>
              <a:sym typeface="PT Sans Narrow"/>
            </a:endParaRPr>
          </a:p>
          <a:p>
            <a:pPr indent="0" lvl="0" marL="0" rtl="0" algn="ctr">
              <a:spcBef>
                <a:spcPts val="0"/>
              </a:spcBef>
              <a:spcAft>
                <a:spcPts val="0"/>
              </a:spcAft>
              <a:buNone/>
            </a:pPr>
            <a:r>
              <a:rPr b="1" lang="en-GB" sz="1800">
                <a:latin typeface="PT Sans Narrow"/>
                <a:ea typeface="PT Sans Narrow"/>
                <a:cs typeface="PT Sans Narrow"/>
                <a:sym typeface="PT Sans Narrow"/>
              </a:rPr>
              <a:t>Breizh Data Club</a:t>
            </a:r>
            <a:r>
              <a:rPr lang="en-GB" sz="1800">
                <a:latin typeface="PT Sans Narrow"/>
                <a:ea typeface="PT Sans Narrow"/>
                <a:cs typeface="PT Sans Narrow"/>
                <a:sym typeface="PT Sans Narrow"/>
              </a:rPr>
              <a:t> !</a:t>
            </a:r>
            <a:endParaRPr sz="1800">
              <a:latin typeface="PT Sans Narrow"/>
              <a:ea typeface="PT Sans Narrow"/>
              <a:cs typeface="PT Sans Narrow"/>
              <a:sym typeface="PT Sans Narrow"/>
            </a:endParaRPr>
          </a:p>
          <a:p>
            <a:pPr indent="0" lvl="0" marL="0" rtl="0" algn="ctr">
              <a:spcBef>
                <a:spcPts val="0"/>
              </a:spcBef>
              <a:spcAft>
                <a:spcPts val="0"/>
              </a:spcAft>
              <a:buNone/>
            </a:pPr>
            <a:r>
              <a:rPr lang="en-GB" sz="1000">
                <a:latin typeface="PT Sans Narrow"/>
                <a:ea typeface="PT Sans Narrow"/>
                <a:cs typeface="PT Sans Narrow"/>
                <a:sym typeface="PT Sans Narrow"/>
              </a:rPr>
              <a:t>http://breizhdataclub.org/</a:t>
            </a:r>
            <a:endParaRPr sz="1000">
              <a:latin typeface="PT Sans Narrow"/>
              <a:ea typeface="PT Sans Narrow"/>
              <a:cs typeface="PT Sans Narrow"/>
              <a:sym typeface="PT Sans Narrow"/>
            </a:endParaRPr>
          </a:p>
        </p:txBody>
      </p:sp>
      <p:pic>
        <p:nvPicPr>
          <p:cNvPr id="323" name="Google Shape;323;p42"/>
          <p:cNvPicPr preferRelativeResize="0"/>
          <p:nvPr/>
        </p:nvPicPr>
        <p:blipFill>
          <a:blip r:embed="rId8">
            <a:alphaModFix/>
          </a:blip>
          <a:stretch>
            <a:fillRect/>
          </a:stretch>
        </p:blipFill>
        <p:spPr>
          <a:xfrm>
            <a:off x="8228178" y="4152175"/>
            <a:ext cx="661331" cy="440875"/>
          </a:xfrm>
          <a:prstGeom prst="rect">
            <a:avLst/>
          </a:prstGeom>
          <a:noFill/>
          <a:ln>
            <a:noFill/>
          </a:ln>
        </p:spPr>
      </p:pic>
      <p:pic>
        <p:nvPicPr>
          <p:cNvPr descr="Résultat de recherche d'images pour &quot;R consortium&quot;" id="324" name="Google Shape;324;p42"/>
          <p:cNvPicPr preferRelativeResize="0"/>
          <p:nvPr/>
        </p:nvPicPr>
        <p:blipFill>
          <a:blip r:embed="rId9">
            <a:alphaModFix/>
          </a:blip>
          <a:stretch>
            <a:fillRect/>
          </a:stretch>
        </p:blipFill>
        <p:spPr>
          <a:xfrm>
            <a:off x="6315438" y="2345811"/>
            <a:ext cx="1654937" cy="373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51"/>
          <p:cNvPicPr preferRelativeResize="0"/>
          <p:nvPr/>
        </p:nvPicPr>
        <p:blipFill>
          <a:blip r:embed="rId3">
            <a:alphaModFix/>
          </a:blip>
          <a:stretch>
            <a:fillRect/>
          </a:stretch>
        </p:blipFill>
        <p:spPr>
          <a:xfrm>
            <a:off x="5450175" y="472348"/>
            <a:ext cx="3842325" cy="2388252"/>
          </a:xfrm>
          <a:prstGeom prst="rect">
            <a:avLst/>
          </a:prstGeom>
          <a:noFill/>
          <a:ln>
            <a:noFill/>
          </a:ln>
        </p:spPr>
      </p:pic>
      <p:sp>
        <p:nvSpPr>
          <p:cNvPr id="437" name="Google Shape;437;p51"/>
          <p:cNvSpPr txBox="1"/>
          <p:nvPr/>
        </p:nvSpPr>
        <p:spPr>
          <a:xfrm>
            <a:off x="3842325" y="1001925"/>
            <a:ext cx="16461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300">
                <a:solidFill>
                  <a:schemeClr val="dk1"/>
                </a:solidFill>
                <a:latin typeface="Montserrat"/>
                <a:ea typeface="Montserrat"/>
                <a:cs typeface="Montserrat"/>
                <a:sym typeface="Montserrat"/>
              </a:rPr>
              <a:t>Déploiement en un clic vers le cloud</a:t>
            </a:r>
            <a:endParaRPr/>
          </a:p>
        </p:txBody>
      </p:sp>
      <p:pic>
        <p:nvPicPr>
          <p:cNvPr id="438" name="Google Shape;438;p51"/>
          <p:cNvPicPr preferRelativeResize="0"/>
          <p:nvPr/>
        </p:nvPicPr>
        <p:blipFill>
          <a:blip r:embed="rId4">
            <a:alphaModFix/>
          </a:blip>
          <a:stretch>
            <a:fillRect/>
          </a:stretch>
        </p:blipFill>
        <p:spPr>
          <a:xfrm>
            <a:off x="-132925" y="2178300"/>
            <a:ext cx="4305224" cy="2675976"/>
          </a:xfrm>
          <a:prstGeom prst="rect">
            <a:avLst/>
          </a:prstGeom>
          <a:noFill/>
          <a:ln>
            <a:noFill/>
          </a:ln>
        </p:spPr>
      </p:pic>
      <p:sp>
        <p:nvSpPr>
          <p:cNvPr id="439" name="Google Shape;439;p51"/>
          <p:cNvSpPr txBox="1"/>
          <p:nvPr/>
        </p:nvSpPr>
        <p:spPr>
          <a:xfrm>
            <a:off x="3842325" y="2860600"/>
            <a:ext cx="1646100" cy="118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300">
                <a:solidFill>
                  <a:schemeClr val="dk1"/>
                </a:solidFill>
                <a:latin typeface="Montserrat"/>
                <a:ea typeface="Montserrat"/>
                <a:cs typeface="Montserrat"/>
                <a:sym typeface="Montserrat"/>
              </a:rPr>
              <a:t>Améliorer la qualité des modèle sur les appareils de périphérie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43" name="Shape 443"/>
        <p:cNvGrpSpPr/>
        <p:nvPr/>
      </p:nvGrpSpPr>
      <p:grpSpPr>
        <a:xfrm>
          <a:off x="0" y="0"/>
          <a:ext cx="0" cy="0"/>
          <a:chOff x="0" y="0"/>
          <a:chExt cx="0" cy="0"/>
        </a:xfrm>
      </p:grpSpPr>
      <p:cxnSp>
        <p:nvCxnSpPr>
          <p:cNvPr id="444" name="Google Shape;444;p52"/>
          <p:cNvCxnSpPr>
            <a:stCxn id="445" idx="1"/>
            <a:endCxn id="446" idx="3"/>
          </p:cNvCxnSpPr>
          <p:nvPr/>
        </p:nvCxnSpPr>
        <p:spPr>
          <a:xfrm>
            <a:off x="1109050" y="2545675"/>
            <a:ext cx="6889200" cy="0"/>
          </a:xfrm>
          <a:prstGeom prst="straightConnector1">
            <a:avLst/>
          </a:prstGeom>
          <a:noFill/>
          <a:ln cap="flat" cmpd="sng" w="19050">
            <a:solidFill>
              <a:schemeClr val="dk1"/>
            </a:solidFill>
            <a:prstDash val="solid"/>
            <a:round/>
            <a:headEnd len="med" w="med" type="none"/>
            <a:tailEnd len="med" w="med" type="none"/>
          </a:ln>
        </p:spPr>
      </p:cxnSp>
      <p:sp>
        <p:nvSpPr>
          <p:cNvPr id="447" name="Google Shape;447;p52"/>
          <p:cNvSpPr txBox="1"/>
          <p:nvPr>
            <p:ph type="title"/>
          </p:nvPr>
        </p:nvSpPr>
        <p:spPr>
          <a:xfrm>
            <a:off x="540000" y="445025"/>
            <a:ext cx="5538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ÉTAPES DE DÉVELOPPEMENT</a:t>
            </a:r>
            <a:endParaRPr/>
          </a:p>
        </p:txBody>
      </p:sp>
      <p:sp>
        <p:nvSpPr>
          <p:cNvPr id="448" name="Google Shape;448;p52"/>
          <p:cNvSpPr txBox="1"/>
          <p:nvPr/>
        </p:nvSpPr>
        <p:spPr>
          <a:xfrm>
            <a:off x="2533050" y="3245725"/>
            <a:ext cx="2029800" cy="3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Russo One"/>
                <a:ea typeface="Russo One"/>
                <a:cs typeface="Russo One"/>
                <a:sym typeface="Russo One"/>
              </a:rPr>
              <a:t>CREATION</a:t>
            </a:r>
            <a:endParaRPr sz="1800">
              <a:solidFill>
                <a:srgbClr val="000000"/>
              </a:solidFill>
              <a:latin typeface="Russo One"/>
              <a:ea typeface="Russo One"/>
              <a:cs typeface="Russo One"/>
              <a:sym typeface="Russo One"/>
            </a:endParaRPr>
          </a:p>
        </p:txBody>
      </p:sp>
      <p:sp>
        <p:nvSpPr>
          <p:cNvPr id="449" name="Google Shape;449;p52"/>
          <p:cNvSpPr txBox="1"/>
          <p:nvPr/>
        </p:nvSpPr>
        <p:spPr>
          <a:xfrm>
            <a:off x="437725" y="3245725"/>
            <a:ext cx="2113800" cy="3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Russo One"/>
                <a:ea typeface="Russo One"/>
                <a:cs typeface="Russo One"/>
                <a:sym typeface="Russo One"/>
              </a:rPr>
              <a:t>PREPARATION</a:t>
            </a:r>
            <a:endParaRPr sz="1800">
              <a:solidFill>
                <a:srgbClr val="000000"/>
              </a:solidFill>
              <a:latin typeface="Russo One"/>
              <a:ea typeface="Russo One"/>
              <a:cs typeface="Russo One"/>
              <a:sym typeface="Russo One"/>
            </a:endParaRPr>
          </a:p>
        </p:txBody>
      </p:sp>
      <p:sp>
        <p:nvSpPr>
          <p:cNvPr id="450" name="Google Shape;450;p52"/>
          <p:cNvSpPr txBox="1"/>
          <p:nvPr/>
        </p:nvSpPr>
        <p:spPr>
          <a:xfrm>
            <a:off x="4528000" y="3245725"/>
            <a:ext cx="2081100" cy="3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Russo One"/>
                <a:ea typeface="Russo One"/>
                <a:cs typeface="Russo One"/>
                <a:sym typeface="Russo One"/>
              </a:rPr>
              <a:t>ENTRAINEMENT</a:t>
            </a:r>
            <a:endParaRPr sz="1800">
              <a:solidFill>
                <a:srgbClr val="000000"/>
              </a:solidFill>
              <a:latin typeface="Russo One"/>
              <a:ea typeface="Russo One"/>
              <a:cs typeface="Russo One"/>
              <a:sym typeface="Russo One"/>
            </a:endParaRPr>
          </a:p>
        </p:txBody>
      </p:sp>
      <p:sp>
        <p:nvSpPr>
          <p:cNvPr id="451" name="Google Shape;451;p52"/>
          <p:cNvSpPr/>
          <p:nvPr/>
        </p:nvSpPr>
        <p:spPr>
          <a:xfrm>
            <a:off x="1032953" y="2042100"/>
            <a:ext cx="1007185" cy="1007185"/>
          </a:xfrm>
          <a:custGeom>
            <a:rect b="b" l="l" r="r" t="t"/>
            <a:pathLst>
              <a:path extrusionOk="0" h="209068" w="209068">
                <a:moveTo>
                  <a:pt x="104582" y="0"/>
                </a:moveTo>
                <a:cubicBezTo>
                  <a:pt x="98989" y="16621"/>
                  <a:pt x="93511" y="24758"/>
                  <a:pt x="86334" y="24758"/>
                </a:cubicBezTo>
                <a:cubicBezTo>
                  <a:pt x="80388" y="24758"/>
                  <a:pt x="73276" y="19173"/>
                  <a:pt x="63965" y="8201"/>
                </a:cubicBezTo>
                <a:lnTo>
                  <a:pt x="63965" y="8201"/>
                </a:lnTo>
                <a:cubicBezTo>
                  <a:pt x="65853" y="28913"/>
                  <a:pt x="63100" y="38451"/>
                  <a:pt x="53132" y="38451"/>
                </a:cubicBezTo>
                <a:cubicBezTo>
                  <a:pt x="47823" y="38451"/>
                  <a:pt x="40469" y="35746"/>
                  <a:pt x="30680" y="30583"/>
                </a:cubicBezTo>
                <a:lnTo>
                  <a:pt x="30680" y="30583"/>
                </a:lnTo>
                <a:cubicBezTo>
                  <a:pt x="43582" y="55292"/>
                  <a:pt x="41006" y="64521"/>
                  <a:pt x="18956" y="64521"/>
                </a:cubicBezTo>
                <a:cubicBezTo>
                  <a:pt x="15779" y="64521"/>
                  <a:pt x="12198" y="64329"/>
                  <a:pt x="8201" y="63965"/>
                </a:cubicBezTo>
                <a:lnTo>
                  <a:pt x="8201" y="63965"/>
                </a:lnTo>
                <a:cubicBezTo>
                  <a:pt x="32417" y="84515"/>
                  <a:pt x="30391" y="94355"/>
                  <a:pt x="0" y="104582"/>
                </a:cubicBezTo>
                <a:cubicBezTo>
                  <a:pt x="30391" y="114809"/>
                  <a:pt x="32417" y="124553"/>
                  <a:pt x="8201" y="145296"/>
                </a:cubicBezTo>
                <a:cubicBezTo>
                  <a:pt x="12296" y="144910"/>
                  <a:pt x="15955" y="144707"/>
                  <a:pt x="19189" y="144707"/>
                </a:cubicBezTo>
                <a:cubicBezTo>
                  <a:pt x="41022" y="144707"/>
                  <a:pt x="43524" y="153947"/>
                  <a:pt x="30583" y="178484"/>
                </a:cubicBezTo>
                <a:cubicBezTo>
                  <a:pt x="40408" y="173354"/>
                  <a:pt x="47773" y="170660"/>
                  <a:pt x="53081" y="170660"/>
                </a:cubicBezTo>
                <a:cubicBezTo>
                  <a:pt x="63045" y="170660"/>
                  <a:pt x="65757" y="180157"/>
                  <a:pt x="63868" y="200867"/>
                </a:cubicBezTo>
                <a:cubicBezTo>
                  <a:pt x="73223" y="189895"/>
                  <a:pt x="80359" y="184310"/>
                  <a:pt x="86319" y="184310"/>
                </a:cubicBezTo>
                <a:cubicBezTo>
                  <a:pt x="93511" y="184310"/>
                  <a:pt x="98989" y="192447"/>
                  <a:pt x="104582" y="209068"/>
                </a:cubicBezTo>
                <a:cubicBezTo>
                  <a:pt x="110175" y="192447"/>
                  <a:pt x="115624" y="184310"/>
                  <a:pt x="122806" y="184310"/>
                </a:cubicBezTo>
                <a:cubicBezTo>
                  <a:pt x="128757" y="184310"/>
                  <a:pt x="135897" y="189895"/>
                  <a:pt x="145296" y="200867"/>
                </a:cubicBezTo>
                <a:cubicBezTo>
                  <a:pt x="143344" y="180157"/>
                  <a:pt x="146075" y="170660"/>
                  <a:pt x="156034" y="170660"/>
                </a:cubicBezTo>
                <a:cubicBezTo>
                  <a:pt x="161338" y="170660"/>
                  <a:pt x="168694" y="173354"/>
                  <a:pt x="178484" y="178484"/>
                </a:cubicBezTo>
                <a:cubicBezTo>
                  <a:pt x="165628" y="153947"/>
                  <a:pt x="168067" y="144707"/>
                  <a:pt x="189883" y="144707"/>
                </a:cubicBezTo>
                <a:cubicBezTo>
                  <a:pt x="193114" y="144707"/>
                  <a:pt x="196771" y="144910"/>
                  <a:pt x="200867" y="145296"/>
                </a:cubicBezTo>
                <a:cubicBezTo>
                  <a:pt x="176651" y="124553"/>
                  <a:pt x="178677" y="114809"/>
                  <a:pt x="209068" y="104582"/>
                </a:cubicBezTo>
                <a:cubicBezTo>
                  <a:pt x="178677" y="94355"/>
                  <a:pt x="176651" y="84515"/>
                  <a:pt x="200867" y="63965"/>
                </a:cubicBezTo>
                <a:lnTo>
                  <a:pt x="200867" y="63965"/>
                </a:lnTo>
                <a:cubicBezTo>
                  <a:pt x="196870" y="64329"/>
                  <a:pt x="193290" y="64521"/>
                  <a:pt x="190116" y="64521"/>
                </a:cubicBezTo>
                <a:cubicBezTo>
                  <a:pt x="168085" y="64521"/>
                  <a:pt x="165582" y="55292"/>
                  <a:pt x="178484" y="30583"/>
                </a:cubicBezTo>
                <a:lnTo>
                  <a:pt x="178484" y="30583"/>
                </a:lnTo>
                <a:cubicBezTo>
                  <a:pt x="168695" y="35746"/>
                  <a:pt x="161341" y="38451"/>
                  <a:pt x="156037" y="38451"/>
                </a:cubicBezTo>
                <a:cubicBezTo>
                  <a:pt x="146076" y="38451"/>
                  <a:pt x="143344" y="28913"/>
                  <a:pt x="145296" y="8201"/>
                </a:cubicBezTo>
                <a:lnTo>
                  <a:pt x="145296" y="8201"/>
                </a:lnTo>
                <a:cubicBezTo>
                  <a:pt x="135897" y="19173"/>
                  <a:pt x="128757" y="24758"/>
                  <a:pt x="122806" y="24758"/>
                </a:cubicBezTo>
                <a:cubicBezTo>
                  <a:pt x="115624" y="24758"/>
                  <a:pt x="110175" y="16621"/>
                  <a:pt x="1045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2"/>
          <p:cNvSpPr/>
          <p:nvPr/>
        </p:nvSpPr>
        <p:spPr>
          <a:xfrm>
            <a:off x="3044353" y="2042100"/>
            <a:ext cx="1007185" cy="1007185"/>
          </a:xfrm>
          <a:custGeom>
            <a:rect b="b" l="l" r="r" t="t"/>
            <a:pathLst>
              <a:path extrusionOk="0" h="209068" w="209068">
                <a:moveTo>
                  <a:pt x="104582" y="0"/>
                </a:moveTo>
                <a:cubicBezTo>
                  <a:pt x="98989" y="16621"/>
                  <a:pt x="93511" y="24758"/>
                  <a:pt x="86334" y="24758"/>
                </a:cubicBezTo>
                <a:cubicBezTo>
                  <a:pt x="80388" y="24758"/>
                  <a:pt x="73276" y="19173"/>
                  <a:pt x="63965" y="8201"/>
                </a:cubicBezTo>
                <a:lnTo>
                  <a:pt x="63965" y="8201"/>
                </a:lnTo>
                <a:cubicBezTo>
                  <a:pt x="65853" y="28913"/>
                  <a:pt x="63100" y="38451"/>
                  <a:pt x="53132" y="38451"/>
                </a:cubicBezTo>
                <a:cubicBezTo>
                  <a:pt x="47823" y="38451"/>
                  <a:pt x="40469" y="35746"/>
                  <a:pt x="30680" y="30583"/>
                </a:cubicBezTo>
                <a:lnTo>
                  <a:pt x="30680" y="30583"/>
                </a:lnTo>
                <a:cubicBezTo>
                  <a:pt x="43582" y="55292"/>
                  <a:pt x="41006" y="64521"/>
                  <a:pt x="18956" y="64521"/>
                </a:cubicBezTo>
                <a:cubicBezTo>
                  <a:pt x="15779" y="64521"/>
                  <a:pt x="12198" y="64329"/>
                  <a:pt x="8201" y="63965"/>
                </a:cubicBezTo>
                <a:lnTo>
                  <a:pt x="8201" y="63965"/>
                </a:lnTo>
                <a:cubicBezTo>
                  <a:pt x="32417" y="84515"/>
                  <a:pt x="30391" y="94355"/>
                  <a:pt x="0" y="104582"/>
                </a:cubicBezTo>
                <a:cubicBezTo>
                  <a:pt x="30391" y="114809"/>
                  <a:pt x="32417" y="124553"/>
                  <a:pt x="8201" y="145296"/>
                </a:cubicBezTo>
                <a:cubicBezTo>
                  <a:pt x="12296" y="144910"/>
                  <a:pt x="15955" y="144707"/>
                  <a:pt x="19189" y="144707"/>
                </a:cubicBezTo>
                <a:cubicBezTo>
                  <a:pt x="41022" y="144707"/>
                  <a:pt x="43524" y="153947"/>
                  <a:pt x="30583" y="178484"/>
                </a:cubicBezTo>
                <a:cubicBezTo>
                  <a:pt x="40408" y="173354"/>
                  <a:pt x="47773" y="170660"/>
                  <a:pt x="53081" y="170660"/>
                </a:cubicBezTo>
                <a:cubicBezTo>
                  <a:pt x="63045" y="170660"/>
                  <a:pt x="65757" y="180157"/>
                  <a:pt x="63868" y="200867"/>
                </a:cubicBezTo>
                <a:cubicBezTo>
                  <a:pt x="73223" y="189895"/>
                  <a:pt x="80359" y="184310"/>
                  <a:pt x="86319" y="184310"/>
                </a:cubicBezTo>
                <a:cubicBezTo>
                  <a:pt x="93511" y="184310"/>
                  <a:pt x="98989" y="192447"/>
                  <a:pt x="104582" y="209068"/>
                </a:cubicBezTo>
                <a:cubicBezTo>
                  <a:pt x="110175" y="192447"/>
                  <a:pt x="115624" y="184310"/>
                  <a:pt x="122806" y="184310"/>
                </a:cubicBezTo>
                <a:cubicBezTo>
                  <a:pt x="128757" y="184310"/>
                  <a:pt x="135897" y="189895"/>
                  <a:pt x="145296" y="200867"/>
                </a:cubicBezTo>
                <a:cubicBezTo>
                  <a:pt x="143344" y="180157"/>
                  <a:pt x="146075" y="170660"/>
                  <a:pt x="156034" y="170660"/>
                </a:cubicBezTo>
                <a:cubicBezTo>
                  <a:pt x="161338" y="170660"/>
                  <a:pt x="168694" y="173354"/>
                  <a:pt x="178484" y="178484"/>
                </a:cubicBezTo>
                <a:cubicBezTo>
                  <a:pt x="165628" y="153947"/>
                  <a:pt x="168067" y="144707"/>
                  <a:pt x="189883" y="144707"/>
                </a:cubicBezTo>
                <a:cubicBezTo>
                  <a:pt x="193114" y="144707"/>
                  <a:pt x="196771" y="144910"/>
                  <a:pt x="200867" y="145296"/>
                </a:cubicBezTo>
                <a:cubicBezTo>
                  <a:pt x="176651" y="124553"/>
                  <a:pt x="178677" y="114809"/>
                  <a:pt x="209068" y="104582"/>
                </a:cubicBezTo>
                <a:cubicBezTo>
                  <a:pt x="178677" y="94355"/>
                  <a:pt x="176651" y="84515"/>
                  <a:pt x="200867" y="63965"/>
                </a:cubicBezTo>
                <a:lnTo>
                  <a:pt x="200867" y="63965"/>
                </a:lnTo>
                <a:cubicBezTo>
                  <a:pt x="196870" y="64329"/>
                  <a:pt x="193290" y="64521"/>
                  <a:pt x="190116" y="64521"/>
                </a:cubicBezTo>
                <a:cubicBezTo>
                  <a:pt x="168085" y="64521"/>
                  <a:pt x="165582" y="55292"/>
                  <a:pt x="178484" y="30583"/>
                </a:cubicBezTo>
                <a:lnTo>
                  <a:pt x="178484" y="30583"/>
                </a:lnTo>
                <a:cubicBezTo>
                  <a:pt x="168695" y="35746"/>
                  <a:pt x="161341" y="38451"/>
                  <a:pt x="156037" y="38451"/>
                </a:cubicBezTo>
                <a:cubicBezTo>
                  <a:pt x="146076" y="38451"/>
                  <a:pt x="143344" y="28913"/>
                  <a:pt x="145296" y="8201"/>
                </a:cubicBezTo>
                <a:lnTo>
                  <a:pt x="145296" y="8201"/>
                </a:lnTo>
                <a:cubicBezTo>
                  <a:pt x="135897" y="19173"/>
                  <a:pt x="128757" y="24758"/>
                  <a:pt x="122806" y="24758"/>
                </a:cubicBezTo>
                <a:cubicBezTo>
                  <a:pt x="115624" y="24758"/>
                  <a:pt x="110175" y="16621"/>
                  <a:pt x="1045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2"/>
          <p:cNvSpPr/>
          <p:nvPr/>
        </p:nvSpPr>
        <p:spPr>
          <a:xfrm>
            <a:off x="5055753" y="2042100"/>
            <a:ext cx="1007185" cy="1007185"/>
          </a:xfrm>
          <a:custGeom>
            <a:rect b="b" l="l" r="r" t="t"/>
            <a:pathLst>
              <a:path extrusionOk="0" h="209068" w="209068">
                <a:moveTo>
                  <a:pt x="104582" y="0"/>
                </a:moveTo>
                <a:cubicBezTo>
                  <a:pt x="98989" y="16621"/>
                  <a:pt x="93511" y="24758"/>
                  <a:pt x="86334" y="24758"/>
                </a:cubicBezTo>
                <a:cubicBezTo>
                  <a:pt x="80388" y="24758"/>
                  <a:pt x="73276" y="19173"/>
                  <a:pt x="63965" y="8201"/>
                </a:cubicBezTo>
                <a:lnTo>
                  <a:pt x="63965" y="8201"/>
                </a:lnTo>
                <a:cubicBezTo>
                  <a:pt x="65853" y="28913"/>
                  <a:pt x="63100" y="38451"/>
                  <a:pt x="53132" y="38451"/>
                </a:cubicBezTo>
                <a:cubicBezTo>
                  <a:pt x="47823" y="38451"/>
                  <a:pt x="40469" y="35746"/>
                  <a:pt x="30680" y="30583"/>
                </a:cubicBezTo>
                <a:lnTo>
                  <a:pt x="30680" y="30583"/>
                </a:lnTo>
                <a:cubicBezTo>
                  <a:pt x="43582" y="55292"/>
                  <a:pt x="41006" y="64521"/>
                  <a:pt x="18956" y="64521"/>
                </a:cubicBezTo>
                <a:cubicBezTo>
                  <a:pt x="15779" y="64521"/>
                  <a:pt x="12198" y="64329"/>
                  <a:pt x="8201" y="63965"/>
                </a:cubicBezTo>
                <a:lnTo>
                  <a:pt x="8201" y="63965"/>
                </a:lnTo>
                <a:cubicBezTo>
                  <a:pt x="32417" y="84515"/>
                  <a:pt x="30391" y="94355"/>
                  <a:pt x="0" y="104582"/>
                </a:cubicBezTo>
                <a:cubicBezTo>
                  <a:pt x="30391" y="114809"/>
                  <a:pt x="32417" y="124553"/>
                  <a:pt x="8201" y="145296"/>
                </a:cubicBezTo>
                <a:cubicBezTo>
                  <a:pt x="12296" y="144910"/>
                  <a:pt x="15955" y="144707"/>
                  <a:pt x="19189" y="144707"/>
                </a:cubicBezTo>
                <a:cubicBezTo>
                  <a:pt x="41022" y="144707"/>
                  <a:pt x="43524" y="153947"/>
                  <a:pt x="30583" y="178484"/>
                </a:cubicBezTo>
                <a:cubicBezTo>
                  <a:pt x="40408" y="173354"/>
                  <a:pt x="47773" y="170660"/>
                  <a:pt x="53081" y="170660"/>
                </a:cubicBezTo>
                <a:cubicBezTo>
                  <a:pt x="63045" y="170660"/>
                  <a:pt x="65757" y="180157"/>
                  <a:pt x="63868" y="200867"/>
                </a:cubicBezTo>
                <a:cubicBezTo>
                  <a:pt x="73223" y="189895"/>
                  <a:pt x="80359" y="184310"/>
                  <a:pt x="86319" y="184310"/>
                </a:cubicBezTo>
                <a:cubicBezTo>
                  <a:pt x="93511" y="184310"/>
                  <a:pt x="98989" y="192447"/>
                  <a:pt x="104582" y="209068"/>
                </a:cubicBezTo>
                <a:cubicBezTo>
                  <a:pt x="110175" y="192447"/>
                  <a:pt x="115624" y="184310"/>
                  <a:pt x="122806" y="184310"/>
                </a:cubicBezTo>
                <a:cubicBezTo>
                  <a:pt x="128757" y="184310"/>
                  <a:pt x="135897" y="189895"/>
                  <a:pt x="145296" y="200867"/>
                </a:cubicBezTo>
                <a:cubicBezTo>
                  <a:pt x="143344" y="180157"/>
                  <a:pt x="146075" y="170660"/>
                  <a:pt x="156034" y="170660"/>
                </a:cubicBezTo>
                <a:cubicBezTo>
                  <a:pt x="161338" y="170660"/>
                  <a:pt x="168694" y="173354"/>
                  <a:pt x="178484" y="178484"/>
                </a:cubicBezTo>
                <a:cubicBezTo>
                  <a:pt x="165628" y="153947"/>
                  <a:pt x="168067" y="144707"/>
                  <a:pt x="189883" y="144707"/>
                </a:cubicBezTo>
                <a:cubicBezTo>
                  <a:pt x="193114" y="144707"/>
                  <a:pt x="196771" y="144910"/>
                  <a:pt x="200867" y="145296"/>
                </a:cubicBezTo>
                <a:cubicBezTo>
                  <a:pt x="176651" y="124553"/>
                  <a:pt x="178677" y="114809"/>
                  <a:pt x="209068" y="104582"/>
                </a:cubicBezTo>
                <a:cubicBezTo>
                  <a:pt x="178677" y="94355"/>
                  <a:pt x="176651" y="84515"/>
                  <a:pt x="200867" y="63965"/>
                </a:cubicBezTo>
                <a:lnTo>
                  <a:pt x="200867" y="63965"/>
                </a:lnTo>
                <a:cubicBezTo>
                  <a:pt x="196870" y="64329"/>
                  <a:pt x="193290" y="64521"/>
                  <a:pt x="190116" y="64521"/>
                </a:cubicBezTo>
                <a:cubicBezTo>
                  <a:pt x="168085" y="64521"/>
                  <a:pt x="165582" y="55292"/>
                  <a:pt x="178484" y="30583"/>
                </a:cubicBezTo>
                <a:lnTo>
                  <a:pt x="178484" y="30583"/>
                </a:lnTo>
                <a:cubicBezTo>
                  <a:pt x="168695" y="35746"/>
                  <a:pt x="161341" y="38451"/>
                  <a:pt x="156037" y="38451"/>
                </a:cubicBezTo>
                <a:cubicBezTo>
                  <a:pt x="146076" y="38451"/>
                  <a:pt x="143344" y="28913"/>
                  <a:pt x="145296" y="8201"/>
                </a:cubicBezTo>
                <a:lnTo>
                  <a:pt x="145296" y="8201"/>
                </a:lnTo>
                <a:cubicBezTo>
                  <a:pt x="135897" y="19173"/>
                  <a:pt x="128757" y="24758"/>
                  <a:pt x="122806" y="24758"/>
                </a:cubicBezTo>
                <a:cubicBezTo>
                  <a:pt x="115624" y="24758"/>
                  <a:pt x="110175" y="16621"/>
                  <a:pt x="1045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2"/>
          <p:cNvSpPr txBox="1"/>
          <p:nvPr/>
        </p:nvSpPr>
        <p:spPr>
          <a:xfrm>
            <a:off x="6574244" y="3245725"/>
            <a:ext cx="2029800" cy="3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Russo One"/>
                <a:ea typeface="Russo One"/>
                <a:cs typeface="Russo One"/>
                <a:sym typeface="Russo One"/>
              </a:rPr>
              <a:t>DEPLOIEMENT</a:t>
            </a:r>
            <a:endParaRPr sz="1800">
              <a:solidFill>
                <a:srgbClr val="000000"/>
              </a:solidFill>
              <a:latin typeface="Russo One"/>
              <a:ea typeface="Russo One"/>
              <a:cs typeface="Russo One"/>
              <a:sym typeface="Russo One"/>
            </a:endParaRPr>
          </a:p>
        </p:txBody>
      </p:sp>
      <p:sp>
        <p:nvSpPr>
          <p:cNvPr id="455" name="Google Shape;455;p52"/>
          <p:cNvSpPr/>
          <p:nvPr/>
        </p:nvSpPr>
        <p:spPr>
          <a:xfrm>
            <a:off x="7085553" y="2042100"/>
            <a:ext cx="1007185" cy="1007185"/>
          </a:xfrm>
          <a:custGeom>
            <a:rect b="b" l="l" r="r" t="t"/>
            <a:pathLst>
              <a:path extrusionOk="0" h="209068" w="209068">
                <a:moveTo>
                  <a:pt x="104582" y="0"/>
                </a:moveTo>
                <a:cubicBezTo>
                  <a:pt x="98989" y="16621"/>
                  <a:pt x="93511" y="24758"/>
                  <a:pt x="86334" y="24758"/>
                </a:cubicBezTo>
                <a:cubicBezTo>
                  <a:pt x="80388" y="24758"/>
                  <a:pt x="73276" y="19173"/>
                  <a:pt x="63965" y="8201"/>
                </a:cubicBezTo>
                <a:lnTo>
                  <a:pt x="63965" y="8201"/>
                </a:lnTo>
                <a:cubicBezTo>
                  <a:pt x="65853" y="28913"/>
                  <a:pt x="63100" y="38451"/>
                  <a:pt x="53132" y="38451"/>
                </a:cubicBezTo>
                <a:cubicBezTo>
                  <a:pt x="47823" y="38451"/>
                  <a:pt x="40469" y="35746"/>
                  <a:pt x="30680" y="30583"/>
                </a:cubicBezTo>
                <a:lnTo>
                  <a:pt x="30680" y="30583"/>
                </a:lnTo>
                <a:cubicBezTo>
                  <a:pt x="43582" y="55292"/>
                  <a:pt x="41006" y="64521"/>
                  <a:pt x="18956" y="64521"/>
                </a:cubicBezTo>
                <a:cubicBezTo>
                  <a:pt x="15779" y="64521"/>
                  <a:pt x="12198" y="64329"/>
                  <a:pt x="8201" y="63965"/>
                </a:cubicBezTo>
                <a:lnTo>
                  <a:pt x="8201" y="63965"/>
                </a:lnTo>
                <a:cubicBezTo>
                  <a:pt x="32417" y="84515"/>
                  <a:pt x="30391" y="94355"/>
                  <a:pt x="0" y="104582"/>
                </a:cubicBezTo>
                <a:cubicBezTo>
                  <a:pt x="30391" y="114809"/>
                  <a:pt x="32417" y="124553"/>
                  <a:pt x="8201" y="145296"/>
                </a:cubicBezTo>
                <a:cubicBezTo>
                  <a:pt x="12296" y="144910"/>
                  <a:pt x="15955" y="144707"/>
                  <a:pt x="19189" y="144707"/>
                </a:cubicBezTo>
                <a:cubicBezTo>
                  <a:pt x="41022" y="144707"/>
                  <a:pt x="43524" y="153947"/>
                  <a:pt x="30583" y="178484"/>
                </a:cubicBezTo>
                <a:cubicBezTo>
                  <a:pt x="40408" y="173354"/>
                  <a:pt x="47773" y="170660"/>
                  <a:pt x="53081" y="170660"/>
                </a:cubicBezTo>
                <a:cubicBezTo>
                  <a:pt x="63045" y="170660"/>
                  <a:pt x="65757" y="180157"/>
                  <a:pt x="63868" y="200867"/>
                </a:cubicBezTo>
                <a:cubicBezTo>
                  <a:pt x="73223" y="189895"/>
                  <a:pt x="80359" y="184310"/>
                  <a:pt x="86319" y="184310"/>
                </a:cubicBezTo>
                <a:cubicBezTo>
                  <a:pt x="93511" y="184310"/>
                  <a:pt x="98989" y="192447"/>
                  <a:pt x="104582" y="209068"/>
                </a:cubicBezTo>
                <a:cubicBezTo>
                  <a:pt x="110175" y="192447"/>
                  <a:pt x="115624" y="184310"/>
                  <a:pt x="122806" y="184310"/>
                </a:cubicBezTo>
                <a:cubicBezTo>
                  <a:pt x="128757" y="184310"/>
                  <a:pt x="135897" y="189895"/>
                  <a:pt x="145296" y="200867"/>
                </a:cubicBezTo>
                <a:cubicBezTo>
                  <a:pt x="143344" y="180157"/>
                  <a:pt x="146075" y="170660"/>
                  <a:pt x="156034" y="170660"/>
                </a:cubicBezTo>
                <a:cubicBezTo>
                  <a:pt x="161338" y="170660"/>
                  <a:pt x="168694" y="173354"/>
                  <a:pt x="178484" y="178484"/>
                </a:cubicBezTo>
                <a:cubicBezTo>
                  <a:pt x="165628" y="153947"/>
                  <a:pt x="168067" y="144707"/>
                  <a:pt x="189883" y="144707"/>
                </a:cubicBezTo>
                <a:cubicBezTo>
                  <a:pt x="193114" y="144707"/>
                  <a:pt x="196771" y="144910"/>
                  <a:pt x="200867" y="145296"/>
                </a:cubicBezTo>
                <a:cubicBezTo>
                  <a:pt x="176651" y="124553"/>
                  <a:pt x="178677" y="114809"/>
                  <a:pt x="209068" y="104582"/>
                </a:cubicBezTo>
                <a:cubicBezTo>
                  <a:pt x="178677" y="94355"/>
                  <a:pt x="176651" y="84515"/>
                  <a:pt x="200867" y="63965"/>
                </a:cubicBezTo>
                <a:lnTo>
                  <a:pt x="200867" y="63965"/>
                </a:lnTo>
                <a:cubicBezTo>
                  <a:pt x="196870" y="64329"/>
                  <a:pt x="193290" y="64521"/>
                  <a:pt x="190116" y="64521"/>
                </a:cubicBezTo>
                <a:cubicBezTo>
                  <a:pt x="168085" y="64521"/>
                  <a:pt x="165582" y="55292"/>
                  <a:pt x="178484" y="30583"/>
                </a:cubicBezTo>
                <a:lnTo>
                  <a:pt x="178484" y="30583"/>
                </a:lnTo>
                <a:cubicBezTo>
                  <a:pt x="168695" y="35746"/>
                  <a:pt x="161341" y="38451"/>
                  <a:pt x="156037" y="38451"/>
                </a:cubicBezTo>
                <a:cubicBezTo>
                  <a:pt x="146076" y="38451"/>
                  <a:pt x="143344" y="28913"/>
                  <a:pt x="145296" y="8201"/>
                </a:cubicBezTo>
                <a:lnTo>
                  <a:pt x="145296" y="8201"/>
                </a:lnTo>
                <a:cubicBezTo>
                  <a:pt x="135897" y="19173"/>
                  <a:pt x="128757" y="24758"/>
                  <a:pt x="122806" y="24758"/>
                </a:cubicBezTo>
                <a:cubicBezTo>
                  <a:pt x="115624" y="24758"/>
                  <a:pt x="110175" y="16621"/>
                  <a:pt x="1045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2"/>
          <p:cNvSpPr txBox="1"/>
          <p:nvPr/>
        </p:nvSpPr>
        <p:spPr>
          <a:xfrm>
            <a:off x="1109050" y="2259475"/>
            <a:ext cx="855000" cy="57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8D07"/>
                </a:solidFill>
                <a:latin typeface="Russo One"/>
                <a:ea typeface="Russo One"/>
                <a:cs typeface="Russo One"/>
                <a:sym typeface="Russo One"/>
              </a:rPr>
              <a:t>01</a:t>
            </a:r>
            <a:endParaRPr b="1" sz="3000">
              <a:solidFill>
                <a:srgbClr val="FF8D07"/>
              </a:solidFill>
              <a:latin typeface="Russo One"/>
              <a:ea typeface="Russo One"/>
              <a:cs typeface="Russo One"/>
              <a:sym typeface="Russo One"/>
            </a:endParaRPr>
          </a:p>
        </p:txBody>
      </p:sp>
      <p:sp>
        <p:nvSpPr>
          <p:cNvPr id="456" name="Google Shape;456;p52"/>
          <p:cNvSpPr txBox="1"/>
          <p:nvPr/>
        </p:nvSpPr>
        <p:spPr>
          <a:xfrm>
            <a:off x="3120450" y="2259475"/>
            <a:ext cx="855000" cy="57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8D07"/>
                </a:solidFill>
                <a:latin typeface="Russo One"/>
                <a:ea typeface="Russo One"/>
                <a:cs typeface="Russo One"/>
                <a:sym typeface="Russo One"/>
              </a:rPr>
              <a:t>02</a:t>
            </a:r>
            <a:endParaRPr b="1" sz="3000">
              <a:solidFill>
                <a:srgbClr val="FF8D07"/>
              </a:solidFill>
              <a:latin typeface="Russo One"/>
              <a:ea typeface="Russo One"/>
              <a:cs typeface="Russo One"/>
              <a:sym typeface="Russo One"/>
            </a:endParaRPr>
          </a:p>
        </p:txBody>
      </p:sp>
      <p:sp>
        <p:nvSpPr>
          <p:cNvPr id="457" name="Google Shape;457;p52"/>
          <p:cNvSpPr txBox="1"/>
          <p:nvPr/>
        </p:nvSpPr>
        <p:spPr>
          <a:xfrm>
            <a:off x="5141050" y="2259475"/>
            <a:ext cx="855000" cy="57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8D07"/>
                </a:solidFill>
                <a:latin typeface="Russo One"/>
                <a:ea typeface="Russo One"/>
                <a:cs typeface="Russo One"/>
                <a:sym typeface="Russo One"/>
              </a:rPr>
              <a:t>03</a:t>
            </a:r>
            <a:endParaRPr b="1" sz="3000">
              <a:solidFill>
                <a:srgbClr val="FF8D07"/>
              </a:solidFill>
              <a:latin typeface="Russo One"/>
              <a:ea typeface="Russo One"/>
              <a:cs typeface="Russo One"/>
              <a:sym typeface="Russo One"/>
            </a:endParaRPr>
          </a:p>
        </p:txBody>
      </p:sp>
      <p:sp>
        <p:nvSpPr>
          <p:cNvPr id="446" name="Google Shape;446;p52"/>
          <p:cNvSpPr txBox="1"/>
          <p:nvPr/>
        </p:nvSpPr>
        <p:spPr>
          <a:xfrm>
            <a:off x="7143250" y="2259475"/>
            <a:ext cx="855000" cy="57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8D07"/>
                </a:solidFill>
                <a:latin typeface="Russo One"/>
                <a:ea typeface="Russo One"/>
                <a:cs typeface="Russo One"/>
                <a:sym typeface="Russo One"/>
              </a:rPr>
              <a:t>04</a:t>
            </a:r>
            <a:endParaRPr b="1" sz="3000">
              <a:solidFill>
                <a:srgbClr val="FF8D07"/>
              </a:solidFill>
              <a:latin typeface="Russo One"/>
              <a:ea typeface="Russo One"/>
              <a:cs typeface="Russo One"/>
              <a:sym typeface="Russo One"/>
            </a:endParaRPr>
          </a:p>
        </p:txBody>
      </p:sp>
      <p:grpSp>
        <p:nvGrpSpPr>
          <p:cNvPr id="458" name="Google Shape;458;p52"/>
          <p:cNvGrpSpPr/>
          <p:nvPr/>
        </p:nvGrpSpPr>
        <p:grpSpPr>
          <a:xfrm>
            <a:off x="1984575" y="4579100"/>
            <a:ext cx="2514350" cy="650400"/>
            <a:chOff x="3897025" y="3567400"/>
            <a:chExt cx="2514350" cy="650400"/>
          </a:xfrm>
        </p:grpSpPr>
        <p:sp>
          <p:nvSpPr>
            <p:cNvPr id="459" name="Google Shape;459;p52"/>
            <p:cNvSpPr/>
            <p:nvPr/>
          </p:nvSpPr>
          <p:spPr>
            <a:xfrm>
              <a:off x="3897025" y="3567400"/>
              <a:ext cx="752100" cy="6504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2"/>
            <p:cNvSpPr/>
            <p:nvPr/>
          </p:nvSpPr>
          <p:spPr>
            <a:xfrm>
              <a:off x="4778150" y="3567400"/>
              <a:ext cx="752100" cy="6504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2"/>
            <p:cNvSpPr/>
            <p:nvPr/>
          </p:nvSpPr>
          <p:spPr>
            <a:xfrm>
              <a:off x="5659275" y="3567400"/>
              <a:ext cx="752100" cy="6504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52"/>
          <p:cNvGrpSpPr/>
          <p:nvPr/>
        </p:nvGrpSpPr>
        <p:grpSpPr>
          <a:xfrm>
            <a:off x="4608375" y="4579100"/>
            <a:ext cx="2514350" cy="650400"/>
            <a:chOff x="3897025" y="3567400"/>
            <a:chExt cx="2514350" cy="650400"/>
          </a:xfrm>
        </p:grpSpPr>
        <p:sp>
          <p:nvSpPr>
            <p:cNvPr id="463" name="Google Shape;463;p52"/>
            <p:cNvSpPr/>
            <p:nvPr/>
          </p:nvSpPr>
          <p:spPr>
            <a:xfrm>
              <a:off x="3897025" y="3567400"/>
              <a:ext cx="752100" cy="6504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2"/>
            <p:cNvSpPr/>
            <p:nvPr/>
          </p:nvSpPr>
          <p:spPr>
            <a:xfrm>
              <a:off x="4778150" y="3567400"/>
              <a:ext cx="752100" cy="6504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2"/>
            <p:cNvSpPr/>
            <p:nvPr/>
          </p:nvSpPr>
          <p:spPr>
            <a:xfrm>
              <a:off x="5659275" y="3567400"/>
              <a:ext cx="752100" cy="6504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69" name="Shape 469"/>
        <p:cNvGrpSpPr/>
        <p:nvPr/>
      </p:nvGrpSpPr>
      <p:grpSpPr>
        <a:xfrm>
          <a:off x="0" y="0"/>
          <a:ext cx="0" cy="0"/>
          <a:chOff x="0" y="0"/>
          <a:chExt cx="0" cy="0"/>
        </a:xfrm>
      </p:grpSpPr>
      <p:sp>
        <p:nvSpPr>
          <p:cNvPr id="470" name="Google Shape;470;p53"/>
          <p:cNvSpPr txBox="1"/>
          <p:nvPr/>
        </p:nvSpPr>
        <p:spPr>
          <a:xfrm>
            <a:off x="153750" y="2629950"/>
            <a:ext cx="2783700" cy="8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usso One"/>
                <a:ea typeface="Russo One"/>
                <a:cs typeface="Russo One"/>
                <a:sym typeface="Russo One"/>
              </a:rPr>
              <a:t>NOUVELLE FONCTIONNALITES</a:t>
            </a:r>
            <a:endParaRPr sz="1600">
              <a:solidFill>
                <a:srgbClr val="000000"/>
              </a:solidFill>
              <a:latin typeface="Russo One"/>
              <a:ea typeface="Russo One"/>
              <a:cs typeface="Russo One"/>
              <a:sym typeface="Russo One"/>
            </a:endParaRPr>
          </a:p>
        </p:txBody>
      </p:sp>
      <p:cxnSp>
        <p:nvCxnSpPr>
          <p:cNvPr id="471" name="Google Shape;471;p53"/>
          <p:cNvCxnSpPr/>
          <p:nvPr/>
        </p:nvCxnSpPr>
        <p:spPr>
          <a:xfrm rot="10800000">
            <a:off x="4858075" y="1919063"/>
            <a:ext cx="2103900" cy="0"/>
          </a:xfrm>
          <a:prstGeom prst="straightConnector1">
            <a:avLst/>
          </a:prstGeom>
          <a:noFill/>
          <a:ln cap="flat" cmpd="sng" w="19050">
            <a:solidFill>
              <a:schemeClr val="dk1"/>
            </a:solidFill>
            <a:prstDash val="solid"/>
            <a:round/>
            <a:headEnd len="med" w="med" type="oval"/>
            <a:tailEnd len="med" w="med" type="none"/>
          </a:ln>
        </p:spPr>
      </p:cxnSp>
      <p:cxnSp>
        <p:nvCxnSpPr>
          <p:cNvPr id="472" name="Google Shape;472;p53"/>
          <p:cNvCxnSpPr/>
          <p:nvPr/>
        </p:nvCxnSpPr>
        <p:spPr>
          <a:xfrm>
            <a:off x="1964475" y="2869175"/>
            <a:ext cx="729900" cy="0"/>
          </a:xfrm>
          <a:prstGeom prst="straightConnector1">
            <a:avLst/>
          </a:prstGeom>
          <a:noFill/>
          <a:ln cap="flat" cmpd="sng" w="19050">
            <a:solidFill>
              <a:schemeClr val="dk1"/>
            </a:solidFill>
            <a:prstDash val="solid"/>
            <a:round/>
            <a:headEnd len="med" w="med" type="oval"/>
            <a:tailEnd len="med" w="med" type="none"/>
          </a:ln>
        </p:spPr>
      </p:cxnSp>
      <p:cxnSp>
        <p:nvCxnSpPr>
          <p:cNvPr id="473" name="Google Shape;473;p53"/>
          <p:cNvCxnSpPr/>
          <p:nvPr/>
        </p:nvCxnSpPr>
        <p:spPr>
          <a:xfrm rot="10800000">
            <a:off x="6111175" y="3474375"/>
            <a:ext cx="850800" cy="0"/>
          </a:xfrm>
          <a:prstGeom prst="straightConnector1">
            <a:avLst/>
          </a:prstGeom>
          <a:noFill/>
          <a:ln cap="flat" cmpd="sng" w="19050">
            <a:solidFill>
              <a:schemeClr val="dk1"/>
            </a:solidFill>
            <a:prstDash val="solid"/>
            <a:round/>
            <a:headEnd len="med" w="med" type="oval"/>
            <a:tailEnd len="med" w="med" type="none"/>
          </a:ln>
        </p:spPr>
      </p:cxnSp>
      <p:sp>
        <p:nvSpPr>
          <p:cNvPr id="474" name="Google Shape;474;p53"/>
          <p:cNvSpPr txBox="1"/>
          <p:nvPr>
            <p:ph type="title"/>
          </p:nvPr>
        </p:nvSpPr>
        <p:spPr>
          <a:xfrm>
            <a:off x="540000" y="445025"/>
            <a:ext cx="493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STATISTIQUES</a:t>
            </a:r>
            <a:endParaRPr/>
          </a:p>
        </p:txBody>
      </p:sp>
      <p:sp>
        <p:nvSpPr>
          <p:cNvPr id="475" name="Google Shape;475;p53"/>
          <p:cNvSpPr/>
          <p:nvPr/>
        </p:nvSpPr>
        <p:spPr>
          <a:xfrm>
            <a:off x="4057638" y="1327350"/>
            <a:ext cx="1214400" cy="1214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3"/>
          <p:cNvSpPr/>
          <p:nvPr/>
        </p:nvSpPr>
        <p:spPr>
          <a:xfrm>
            <a:off x="2673350" y="2019050"/>
            <a:ext cx="1700400" cy="1700400"/>
          </a:xfrm>
          <a:prstGeom prst="ellipse">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3"/>
          <p:cNvSpPr/>
          <p:nvPr/>
        </p:nvSpPr>
        <p:spPr>
          <a:xfrm>
            <a:off x="3961475" y="2369325"/>
            <a:ext cx="2309400" cy="2309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3"/>
          <p:cNvSpPr txBox="1"/>
          <p:nvPr/>
        </p:nvSpPr>
        <p:spPr>
          <a:xfrm>
            <a:off x="4101275" y="2757075"/>
            <a:ext cx="2029800" cy="153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5000">
                <a:solidFill>
                  <a:srgbClr val="FF8D07"/>
                </a:solidFill>
                <a:latin typeface="Russo One"/>
                <a:ea typeface="Russo One"/>
                <a:cs typeface="Russo One"/>
                <a:sym typeface="Russo One"/>
              </a:rPr>
              <a:t>-90%</a:t>
            </a:r>
            <a:endParaRPr b="1" sz="5000">
              <a:solidFill>
                <a:srgbClr val="FF8D07"/>
              </a:solidFill>
              <a:latin typeface="Russo One"/>
              <a:ea typeface="Russo One"/>
              <a:cs typeface="Russo One"/>
              <a:sym typeface="Russo One"/>
            </a:endParaRPr>
          </a:p>
        </p:txBody>
      </p:sp>
      <p:sp>
        <p:nvSpPr>
          <p:cNvPr id="479" name="Google Shape;479;p53"/>
          <p:cNvSpPr txBox="1"/>
          <p:nvPr/>
        </p:nvSpPr>
        <p:spPr>
          <a:xfrm>
            <a:off x="3823125" y="1167600"/>
            <a:ext cx="1620900" cy="153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8D07"/>
                </a:solidFill>
                <a:latin typeface="Russo One"/>
                <a:ea typeface="Russo One"/>
                <a:cs typeface="Russo One"/>
                <a:sym typeface="Russo One"/>
              </a:rPr>
              <a:t>10X</a:t>
            </a:r>
            <a:endParaRPr b="1" sz="3000">
              <a:solidFill>
                <a:srgbClr val="FF8D07"/>
              </a:solidFill>
              <a:latin typeface="Russo One"/>
              <a:ea typeface="Russo One"/>
              <a:cs typeface="Russo One"/>
              <a:sym typeface="Russo One"/>
            </a:endParaRPr>
          </a:p>
        </p:txBody>
      </p:sp>
      <p:sp>
        <p:nvSpPr>
          <p:cNvPr id="480" name="Google Shape;480;p53"/>
          <p:cNvSpPr txBox="1"/>
          <p:nvPr/>
        </p:nvSpPr>
        <p:spPr>
          <a:xfrm>
            <a:off x="2713100" y="2102300"/>
            <a:ext cx="1620900" cy="153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000">
                <a:solidFill>
                  <a:schemeClr val="dk1"/>
                </a:solidFill>
                <a:latin typeface="Russo One"/>
                <a:ea typeface="Russo One"/>
                <a:cs typeface="Russo One"/>
                <a:sym typeface="Russo One"/>
              </a:rPr>
              <a:t>198</a:t>
            </a:r>
            <a:endParaRPr b="1" sz="4000">
              <a:solidFill>
                <a:schemeClr val="dk1"/>
              </a:solidFill>
              <a:latin typeface="Russo One"/>
              <a:ea typeface="Russo One"/>
              <a:cs typeface="Russo One"/>
              <a:sym typeface="Russo One"/>
            </a:endParaRPr>
          </a:p>
        </p:txBody>
      </p:sp>
      <p:sp>
        <p:nvSpPr>
          <p:cNvPr id="481" name="Google Shape;481;p53"/>
          <p:cNvSpPr txBox="1"/>
          <p:nvPr/>
        </p:nvSpPr>
        <p:spPr>
          <a:xfrm>
            <a:off x="153750" y="3310250"/>
            <a:ext cx="2029800" cy="5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Montserrat"/>
                <a:ea typeface="Montserrat"/>
                <a:cs typeface="Montserrat"/>
                <a:sym typeface="Montserrat"/>
              </a:rPr>
              <a:t>Depuis le lancement en 2017</a:t>
            </a:r>
            <a:endParaRPr>
              <a:latin typeface="Montserrat"/>
              <a:ea typeface="Montserrat"/>
              <a:cs typeface="Montserrat"/>
              <a:sym typeface="Montserrat"/>
            </a:endParaRPr>
          </a:p>
        </p:txBody>
      </p:sp>
      <p:sp>
        <p:nvSpPr>
          <p:cNvPr id="482" name="Google Shape;482;p53"/>
          <p:cNvSpPr txBox="1"/>
          <p:nvPr/>
        </p:nvSpPr>
        <p:spPr>
          <a:xfrm flipH="1">
            <a:off x="6803150" y="2039063"/>
            <a:ext cx="1725900" cy="590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350">
                <a:latin typeface="Montserrat"/>
                <a:ea typeface="Montserrat"/>
                <a:cs typeface="Montserrat"/>
                <a:sym typeface="Montserrat"/>
              </a:rPr>
              <a:t>Plus de productivité dans les équipes</a:t>
            </a:r>
            <a:endParaRPr>
              <a:latin typeface="Montserrat"/>
              <a:ea typeface="Montserrat"/>
              <a:cs typeface="Montserrat"/>
              <a:sym typeface="Montserrat"/>
            </a:endParaRPr>
          </a:p>
        </p:txBody>
      </p:sp>
      <p:sp>
        <p:nvSpPr>
          <p:cNvPr id="483" name="Google Shape;483;p53"/>
          <p:cNvSpPr txBox="1"/>
          <p:nvPr/>
        </p:nvSpPr>
        <p:spPr>
          <a:xfrm flipH="1">
            <a:off x="6499300" y="1675463"/>
            <a:ext cx="2029800" cy="36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GB" sz="1350">
                <a:latin typeface="Russo One"/>
                <a:ea typeface="Russo One"/>
                <a:cs typeface="Russo One"/>
                <a:sym typeface="Russo One"/>
              </a:rPr>
              <a:t>PRODUCTIVITE</a:t>
            </a:r>
            <a:endParaRPr b="1" sz="2000">
              <a:latin typeface="Russo One"/>
              <a:ea typeface="Russo One"/>
              <a:cs typeface="Russo One"/>
              <a:sym typeface="Russo One"/>
            </a:endParaRPr>
          </a:p>
        </p:txBody>
      </p:sp>
      <p:sp>
        <p:nvSpPr>
          <p:cNvPr id="484" name="Google Shape;484;p53"/>
          <p:cNvSpPr txBox="1"/>
          <p:nvPr/>
        </p:nvSpPr>
        <p:spPr>
          <a:xfrm flipH="1">
            <a:off x="6677750" y="3700575"/>
            <a:ext cx="1976700" cy="590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a:latin typeface="Montserrat"/>
                <a:ea typeface="Montserrat"/>
                <a:cs typeface="Montserrat"/>
                <a:sym typeface="Montserrat"/>
              </a:rPr>
              <a:t>Réduction des coût</a:t>
            </a:r>
            <a:endParaRPr>
              <a:latin typeface="Montserrat"/>
              <a:ea typeface="Montserrat"/>
              <a:cs typeface="Montserrat"/>
              <a:sym typeface="Montserrat"/>
            </a:endParaRPr>
          </a:p>
        </p:txBody>
      </p:sp>
      <p:sp>
        <p:nvSpPr>
          <p:cNvPr id="485" name="Google Shape;485;p53"/>
          <p:cNvSpPr txBox="1"/>
          <p:nvPr/>
        </p:nvSpPr>
        <p:spPr>
          <a:xfrm flipH="1">
            <a:off x="7433850" y="3236625"/>
            <a:ext cx="985800" cy="36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2000">
                <a:latin typeface="Russo One"/>
                <a:ea typeface="Russo One"/>
                <a:cs typeface="Russo One"/>
                <a:sym typeface="Russo One"/>
              </a:rPr>
              <a:t>COUT</a:t>
            </a:r>
            <a:endParaRPr sz="2000">
              <a:solidFill>
                <a:srgbClr val="000000"/>
              </a:solidFill>
              <a:latin typeface="Russo One"/>
              <a:ea typeface="Russo One"/>
              <a:cs typeface="Russo One"/>
              <a:sym typeface="Russo On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89" name="Shape 489"/>
        <p:cNvGrpSpPr/>
        <p:nvPr/>
      </p:nvGrpSpPr>
      <p:grpSpPr>
        <a:xfrm>
          <a:off x="0" y="0"/>
          <a:ext cx="0" cy="0"/>
          <a:chOff x="0" y="0"/>
          <a:chExt cx="0" cy="0"/>
        </a:xfrm>
      </p:grpSpPr>
      <p:sp>
        <p:nvSpPr>
          <p:cNvPr id="490" name="Google Shape;490;p54"/>
          <p:cNvSpPr/>
          <p:nvPr/>
        </p:nvSpPr>
        <p:spPr>
          <a:xfrm>
            <a:off x="3979027" y="1467384"/>
            <a:ext cx="1185938" cy="1185938"/>
          </a:xfrm>
          <a:custGeom>
            <a:rect b="b" l="l" r="r" t="t"/>
            <a:pathLst>
              <a:path extrusionOk="0" h="209068" w="209068">
                <a:moveTo>
                  <a:pt x="104582" y="0"/>
                </a:moveTo>
                <a:cubicBezTo>
                  <a:pt x="98989" y="16621"/>
                  <a:pt x="93511" y="24758"/>
                  <a:pt x="86334" y="24758"/>
                </a:cubicBezTo>
                <a:cubicBezTo>
                  <a:pt x="80388" y="24758"/>
                  <a:pt x="73276" y="19173"/>
                  <a:pt x="63965" y="8201"/>
                </a:cubicBezTo>
                <a:lnTo>
                  <a:pt x="63965" y="8201"/>
                </a:lnTo>
                <a:cubicBezTo>
                  <a:pt x="65853" y="28913"/>
                  <a:pt x="63100" y="38451"/>
                  <a:pt x="53132" y="38451"/>
                </a:cubicBezTo>
                <a:cubicBezTo>
                  <a:pt x="47823" y="38451"/>
                  <a:pt x="40469" y="35746"/>
                  <a:pt x="30680" y="30583"/>
                </a:cubicBezTo>
                <a:lnTo>
                  <a:pt x="30680" y="30583"/>
                </a:lnTo>
                <a:cubicBezTo>
                  <a:pt x="43582" y="55292"/>
                  <a:pt x="41006" y="64521"/>
                  <a:pt x="18956" y="64521"/>
                </a:cubicBezTo>
                <a:cubicBezTo>
                  <a:pt x="15779" y="64521"/>
                  <a:pt x="12198" y="64329"/>
                  <a:pt x="8201" y="63965"/>
                </a:cubicBezTo>
                <a:lnTo>
                  <a:pt x="8201" y="63965"/>
                </a:lnTo>
                <a:cubicBezTo>
                  <a:pt x="32417" y="84515"/>
                  <a:pt x="30391" y="94355"/>
                  <a:pt x="0" y="104582"/>
                </a:cubicBezTo>
                <a:cubicBezTo>
                  <a:pt x="30391" y="114809"/>
                  <a:pt x="32417" y="124553"/>
                  <a:pt x="8201" y="145296"/>
                </a:cubicBezTo>
                <a:cubicBezTo>
                  <a:pt x="12296" y="144910"/>
                  <a:pt x="15955" y="144707"/>
                  <a:pt x="19189" y="144707"/>
                </a:cubicBezTo>
                <a:cubicBezTo>
                  <a:pt x="41022" y="144707"/>
                  <a:pt x="43524" y="153947"/>
                  <a:pt x="30583" y="178484"/>
                </a:cubicBezTo>
                <a:cubicBezTo>
                  <a:pt x="40408" y="173354"/>
                  <a:pt x="47773" y="170660"/>
                  <a:pt x="53081" y="170660"/>
                </a:cubicBezTo>
                <a:cubicBezTo>
                  <a:pt x="63045" y="170660"/>
                  <a:pt x="65757" y="180157"/>
                  <a:pt x="63868" y="200867"/>
                </a:cubicBezTo>
                <a:cubicBezTo>
                  <a:pt x="73223" y="189895"/>
                  <a:pt x="80359" y="184310"/>
                  <a:pt x="86319" y="184310"/>
                </a:cubicBezTo>
                <a:cubicBezTo>
                  <a:pt x="93511" y="184310"/>
                  <a:pt x="98989" y="192447"/>
                  <a:pt x="104582" y="209068"/>
                </a:cubicBezTo>
                <a:cubicBezTo>
                  <a:pt x="110175" y="192447"/>
                  <a:pt x="115624" y="184310"/>
                  <a:pt x="122806" y="184310"/>
                </a:cubicBezTo>
                <a:cubicBezTo>
                  <a:pt x="128757" y="184310"/>
                  <a:pt x="135897" y="189895"/>
                  <a:pt x="145296" y="200867"/>
                </a:cubicBezTo>
                <a:cubicBezTo>
                  <a:pt x="143344" y="180157"/>
                  <a:pt x="146075" y="170660"/>
                  <a:pt x="156034" y="170660"/>
                </a:cubicBezTo>
                <a:cubicBezTo>
                  <a:pt x="161338" y="170660"/>
                  <a:pt x="168694" y="173354"/>
                  <a:pt x="178484" y="178484"/>
                </a:cubicBezTo>
                <a:cubicBezTo>
                  <a:pt x="165628" y="153947"/>
                  <a:pt x="168067" y="144707"/>
                  <a:pt x="189883" y="144707"/>
                </a:cubicBezTo>
                <a:cubicBezTo>
                  <a:pt x="193114" y="144707"/>
                  <a:pt x="196771" y="144910"/>
                  <a:pt x="200867" y="145296"/>
                </a:cubicBezTo>
                <a:cubicBezTo>
                  <a:pt x="176651" y="124553"/>
                  <a:pt x="178677" y="114809"/>
                  <a:pt x="209068" y="104582"/>
                </a:cubicBezTo>
                <a:cubicBezTo>
                  <a:pt x="178677" y="94355"/>
                  <a:pt x="176651" y="84515"/>
                  <a:pt x="200867" y="63965"/>
                </a:cubicBezTo>
                <a:lnTo>
                  <a:pt x="200867" y="63965"/>
                </a:lnTo>
                <a:cubicBezTo>
                  <a:pt x="196870" y="64329"/>
                  <a:pt x="193290" y="64521"/>
                  <a:pt x="190116" y="64521"/>
                </a:cubicBezTo>
                <a:cubicBezTo>
                  <a:pt x="168085" y="64521"/>
                  <a:pt x="165582" y="55292"/>
                  <a:pt x="178484" y="30583"/>
                </a:cubicBezTo>
                <a:lnTo>
                  <a:pt x="178484" y="30583"/>
                </a:lnTo>
                <a:cubicBezTo>
                  <a:pt x="168695" y="35746"/>
                  <a:pt x="161341" y="38451"/>
                  <a:pt x="156037" y="38451"/>
                </a:cubicBezTo>
                <a:cubicBezTo>
                  <a:pt x="146076" y="38451"/>
                  <a:pt x="143344" y="28913"/>
                  <a:pt x="145296" y="8201"/>
                </a:cubicBezTo>
                <a:lnTo>
                  <a:pt x="145296" y="8201"/>
                </a:lnTo>
                <a:cubicBezTo>
                  <a:pt x="135897" y="19173"/>
                  <a:pt x="128757" y="24758"/>
                  <a:pt x="122806" y="24758"/>
                </a:cubicBezTo>
                <a:cubicBezTo>
                  <a:pt x="115624" y="24758"/>
                  <a:pt x="110175" y="16621"/>
                  <a:pt x="1045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4"/>
          <p:cNvSpPr txBox="1"/>
          <p:nvPr>
            <p:ph type="title"/>
          </p:nvPr>
        </p:nvSpPr>
        <p:spPr>
          <a:xfrm>
            <a:off x="2741700" y="2943275"/>
            <a:ext cx="3660600" cy="6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400"/>
              <a:t>INTERETS</a:t>
            </a:r>
            <a:endParaRPr sz="3400"/>
          </a:p>
        </p:txBody>
      </p:sp>
      <p:sp>
        <p:nvSpPr>
          <p:cNvPr id="492" name="Google Shape;492;p54"/>
          <p:cNvSpPr txBox="1"/>
          <p:nvPr>
            <p:ph idx="2" type="title"/>
          </p:nvPr>
        </p:nvSpPr>
        <p:spPr>
          <a:xfrm>
            <a:off x="3979050" y="1774138"/>
            <a:ext cx="1185900" cy="57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02</a:t>
            </a:r>
            <a:endParaRPr/>
          </a:p>
        </p:txBody>
      </p:sp>
      <p:sp>
        <p:nvSpPr>
          <p:cNvPr id="493" name="Google Shape;493;p54"/>
          <p:cNvSpPr/>
          <p:nvPr/>
        </p:nvSpPr>
        <p:spPr>
          <a:xfrm>
            <a:off x="0" y="125"/>
            <a:ext cx="7824000" cy="921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 name="Google Shape;494;p54"/>
          <p:cNvGrpSpPr/>
          <p:nvPr/>
        </p:nvGrpSpPr>
        <p:grpSpPr>
          <a:xfrm rot="7741402">
            <a:off x="-632351" y="-723886"/>
            <a:ext cx="1958496" cy="2196574"/>
            <a:chOff x="7189833" y="2022667"/>
            <a:chExt cx="1251159" cy="1192597"/>
          </a:xfrm>
        </p:grpSpPr>
        <p:sp>
          <p:nvSpPr>
            <p:cNvPr id="495" name="Google Shape;495;p54"/>
            <p:cNvSpPr/>
            <p:nvPr/>
          </p:nvSpPr>
          <p:spPr>
            <a:xfrm>
              <a:off x="7474366" y="2461318"/>
              <a:ext cx="682343" cy="220186"/>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4"/>
            <p:cNvSpPr/>
            <p:nvPr/>
          </p:nvSpPr>
          <p:spPr>
            <a:xfrm>
              <a:off x="7602697" y="2022667"/>
              <a:ext cx="426517" cy="402424"/>
            </a:xfrm>
            <a:custGeom>
              <a:rect b="b" l="l" r="r" t="t"/>
              <a:pathLst>
                <a:path extrusionOk="0" h="74009" w="78476">
                  <a:moveTo>
                    <a:pt x="39246" y="0"/>
                  </a:moveTo>
                  <a:lnTo>
                    <a:pt x="1" y="74009"/>
                  </a:lnTo>
                  <a:lnTo>
                    <a:pt x="78476" y="74009"/>
                  </a:lnTo>
                  <a:lnTo>
                    <a:pt x="39246" y="0"/>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4"/>
            <p:cNvSpPr/>
            <p:nvPr/>
          </p:nvSpPr>
          <p:spPr>
            <a:xfrm>
              <a:off x="7189833" y="2972969"/>
              <a:ext cx="1251159" cy="242295"/>
            </a:xfrm>
            <a:custGeom>
              <a:rect b="b" l="l" r="r" t="t"/>
              <a:pathLst>
                <a:path extrusionOk="0" h="44560" w="230204">
                  <a:moveTo>
                    <a:pt x="25737" y="1"/>
                  </a:moveTo>
                  <a:lnTo>
                    <a:pt x="0" y="44560"/>
                  </a:lnTo>
                  <a:lnTo>
                    <a:pt x="230204" y="44560"/>
                  </a:lnTo>
                  <a:lnTo>
                    <a:pt x="204467" y="1"/>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4"/>
            <p:cNvSpPr/>
            <p:nvPr/>
          </p:nvSpPr>
          <p:spPr>
            <a:xfrm>
              <a:off x="7340931" y="2717730"/>
              <a:ext cx="950049" cy="219012"/>
            </a:xfrm>
            <a:custGeom>
              <a:rect b="b" l="l" r="r" t="t"/>
              <a:pathLst>
                <a:path extrusionOk="0" h="40278" w="174802">
                  <a:moveTo>
                    <a:pt x="22750" y="1"/>
                  </a:moveTo>
                  <a:lnTo>
                    <a:pt x="0" y="40278"/>
                  </a:lnTo>
                  <a:lnTo>
                    <a:pt x="174802" y="40278"/>
                  </a:lnTo>
                  <a:lnTo>
                    <a:pt x="152053" y="1"/>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02" name="Shape 502"/>
        <p:cNvGrpSpPr/>
        <p:nvPr/>
      </p:nvGrpSpPr>
      <p:grpSpPr>
        <a:xfrm>
          <a:off x="0" y="0"/>
          <a:ext cx="0" cy="0"/>
          <a:chOff x="0" y="0"/>
          <a:chExt cx="0" cy="0"/>
        </a:xfrm>
      </p:grpSpPr>
      <p:sp>
        <p:nvSpPr>
          <p:cNvPr id="503" name="Google Shape;503;p55"/>
          <p:cNvSpPr txBox="1"/>
          <p:nvPr>
            <p:ph type="title"/>
          </p:nvPr>
        </p:nvSpPr>
        <p:spPr>
          <a:xfrm>
            <a:off x="540000" y="255275"/>
            <a:ext cx="390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INTERETS</a:t>
            </a:r>
            <a:endParaRPr/>
          </a:p>
        </p:txBody>
      </p:sp>
      <p:sp>
        <p:nvSpPr>
          <p:cNvPr id="504" name="Google Shape;504;p55"/>
          <p:cNvSpPr txBox="1"/>
          <p:nvPr>
            <p:ph idx="13" type="subTitle"/>
          </p:nvPr>
        </p:nvSpPr>
        <p:spPr>
          <a:xfrm>
            <a:off x="1097525" y="1757288"/>
            <a:ext cx="2029800" cy="10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300">
                <a:latin typeface="Montserrat"/>
                <a:ea typeface="Montserrat"/>
                <a:cs typeface="Montserrat"/>
                <a:sym typeface="Montserrat"/>
              </a:rPr>
              <a:t>Étiquetage des données brutes à l'aide de l'apprentissage actif</a:t>
            </a:r>
            <a:endParaRPr sz="1200">
              <a:latin typeface="Montserrat"/>
              <a:ea typeface="Montserrat"/>
              <a:cs typeface="Montserrat"/>
              <a:sym typeface="Montserrat"/>
            </a:endParaRPr>
          </a:p>
        </p:txBody>
      </p:sp>
      <p:sp>
        <p:nvSpPr>
          <p:cNvPr id="505" name="Google Shape;505;p55"/>
          <p:cNvSpPr txBox="1"/>
          <p:nvPr>
            <p:ph idx="13" type="subTitle"/>
          </p:nvPr>
        </p:nvSpPr>
        <p:spPr>
          <a:xfrm>
            <a:off x="3557088" y="1757300"/>
            <a:ext cx="2029800" cy="10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300">
                <a:latin typeface="Montserrat"/>
                <a:ea typeface="Montserrat"/>
                <a:cs typeface="Montserrat"/>
                <a:sym typeface="Montserrat"/>
              </a:rPr>
              <a:t>Flux de travail automatisés</a:t>
            </a:r>
            <a:endParaRPr sz="1300">
              <a:latin typeface="Montserrat"/>
              <a:ea typeface="Montserrat"/>
              <a:cs typeface="Montserrat"/>
              <a:sym typeface="Montserrat"/>
            </a:endParaRPr>
          </a:p>
        </p:txBody>
      </p:sp>
      <p:sp>
        <p:nvSpPr>
          <p:cNvPr id="506" name="Google Shape;506;p55"/>
          <p:cNvSpPr txBox="1"/>
          <p:nvPr>
            <p:ph idx="13" type="subTitle"/>
          </p:nvPr>
        </p:nvSpPr>
        <p:spPr>
          <a:xfrm>
            <a:off x="6087563" y="1757325"/>
            <a:ext cx="2029800" cy="10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300">
                <a:latin typeface="Montserrat"/>
                <a:ea typeface="Montserrat"/>
                <a:cs typeface="Montserrat"/>
                <a:sym typeface="Montserrat"/>
              </a:rPr>
              <a:t>Instances de blocs-notes entièrement gérées</a:t>
            </a:r>
            <a:endParaRPr sz="1200">
              <a:latin typeface="Montserrat"/>
              <a:ea typeface="Montserrat"/>
              <a:cs typeface="Montserrat"/>
              <a:sym typeface="Montserrat"/>
            </a:endParaRPr>
          </a:p>
        </p:txBody>
      </p:sp>
      <p:sp>
        <p:nvSpPr>
          <p:cNvPr id="507" name="Google Shape;507;p55"/>
          <p:cNvSpPr txBox="1"/>
          <p:nvPr>
            <p:ph idx="13" type="subTitle"/>
          </p:nvPr>
        </p:nvSpPr>
        <p:spPr>
          <a:xfrm>
            <a:off x="1033725" y="3636450"/>
            <a:ext cx="2029800" cy="10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300">
                <a:latin typeface="Montserrat"/>
                <a:ea typeface="Montserrat"/>
                <a:cs typeface="Montserrat"/>
                <a:sym typeface="Montserrat"/>
              </a:rPr>
              <a:t>Algorithmes d'apprentissage machine hautement optimisés</a:t>
            </a:r>
            <a:endParaRPr sz="1200">
              <a:latin typeface="Montserrat"/>
              <a:ea typeface="Montserrat"/>
              <a:cs typeface="Montserrat"/>
              <a:sym typeface="Montserrat"/>
            </a:endParaRPr>
          </a:p>
        </p:txBody>
      </p:sp>
      <p:sp>
        <p:nvSpPr>
          <p:cNvPr id="508" name="Google Shape;508;p55"/>
          <p:cNvSpPr txBox="1"/>
          <p:nvPr>
            <p:ph idx="13" type="subTitle"/>
          </p:nvPr>
        </p:nvSpPr>
        <p:spPr>
          <a:xfrm>
            <a:off x="3513175" y="3636450"/>
            <a:ext cx="2029800" cy="10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300">
                <a:latin typeface="Montserrat"/>
                <a:ea typeface="Montserrat"/>
                <a:cs typeface="Montserrat"/>
                <a:sym typeface="Montserrat"/>
              </a:rPr>
              <a:t>Entraînement en un clic</a:t>
            </a:r>
            <a:endParaRPr sz="1200">
              <a:latin typeface="Montserrat"/>
              <a:ea typeface="Montserrat"/>
              <a:cs typeface="Montserrat"/>
              <a:sym typeface="Montserrat"/>
            </a:endParaRPr>
          </a:p>
        </p:txBody>
      </p:sp>
      <p:sp>
        <p:nvSpPr>
          <p:cNvPr id="509" name="Google Shape;509;p55"/>
          <p:cNvSpPr txBox="1"/>
          <p:nvPr>
            <p:ph idx="13" type="subTitle"/>
          </p:nvPr>
        </p:nvSpPr>
        <p:spPr>
          <a:xfrm>
            <a:off x="6087575" y="3635425"/>
            <a:ext cx="2029800" cy="10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300">
                <a:latin typeface="Montserrat"/>
                <a:ea typeface="Montserrat"/>
                <a:cs typeface="Montserrat"/>
                <a:sym typeface="Montserrat"/>
              </a:rPr>
              <a:t>Déploiement sans ingénierie</a:t>
            </a:r>
            <a:endParaRPr sz="1200">
              <a:latin typeface="Montserrat"/>
              <a:ea typeface="Montserrat"/>
              <a:cs typeface="Montserrat"/>
              <a:sym typeface="Montserrat"/>
            </a:endParaRPr>
          </a:p>
        </p:txBody>
      </p:sp>
      <p:sp>
        <p:nvSpPr>
          <p:cNvPr id="510" name="Google Shape;510;p55"/>
          <p:cNvSpPr/>
          <p:nvPr/>
        </p:nvSpPr>
        <p:spPr>
          <a:xfrm>
            <a:off x="1667872" y="1017728"/>
            <a:ext cx="761530" cy="739578"/>
          </a:xfrm>
          <a:custGeom>
            <a:rect b="b" l="l" r="r" t="t"/>
            <a:pathLst>
              <a:path extrusionOk="0" h="209068" w="209068">
                <a:moveTo>
                  <a:pt x="104582" y="0"/>
                </a:moveTo>
                <a:cubicBezTo>
                  <a:pt x="98989" y="16621"/>
                  <a:pt x="93511" y="24758"/>
                  <a:pt x="86334" y="24758"/>
                </a:cubicBezTo>
                <a:cubicBezTo>
                  <a:pt x="80388" y="24758"/>
                  <a:pt x="73276" y="19173"/>
                  <a:pt x="63965" y="8201"/>
                </a:cubicBezTo>
                <a:lnTo>
                  <a:pt x="63965" y="8201"/>
                </a:lnTo>
                <a:cubicBezTo>
                  <a:pt x="65853" y="28913"/>
                  <a:pt x="63100" y="38451"/>
                  <a:pt x="53132" y="38451"/>
                </a:cubicBezTo>
                <a:cubicBezTo>
                  <a:pt x="47823" y="38451"/>
                  <a:pt x="40469" y="35746"/>
                  <a:pt x="30680" y="30583"/>
                </a:cubicBezTo>
                <a:lnTo>
                  <a:pt x="30680" y="30583"/>
                </a:lnTo>
                <a:cubicBezTo>
                  <a:pt x="43582" y="55292"/>
                  <a:pt x="41006" y="64521"/>
                  <a:pt x="18956" y="64521"/>
                </a:cubicBezTo>
                <a:cubicBezTo>
                  <a:pt x="15779" y="64521"/>
                  <a:pt x="12198" y="64329"/>
                  <a:pt x="8201" y="63965"/>
                </a:cubicBezTo>
                <a:lnTo>
                  <a:pt x="8201" y="63965"/>
                </a:lnTo>
                <a:cubicBezTo>
                  <a:pt x="32417" y="84515"/>
                  <a:pt x="30391" y="94355"/>
                  <a:pt x="0" y="104582"/>
                </a:cubicBezTo>
                <a:cubicBezTo>
                  <a:pt x="30391" y="114809"/>
                  <a:pt x="32417" y="124553"/>
                  <a:pt x="8201" y="145296"/>
                </a:cubicBezTo>
                <a:cubicBezTo>
                  <a:pt x="12296" y="144910"/>
                  <a:pt x="15955" y="144707"/>
                  <a:pt x="19189" y="144707"/>
                </a:cubicBezTo>
                <a:cubicBezTo>
                  <a:pt x="41022" y="144707"/>
                  <a:pt x="43524" y="153947"/>
                  <a:pt x="30583" y="178484"/>
                </a:cubicBezTo>
                <a:cubicBezTo>
                  <a:pt x="40408" y="173354"/>
                  <a:pt x="47773" y="170660"/>
                  <a:pt x="53081" y="170660"/>
                </a:cubicBezTo>
                <a:cubicBezTo>
                  <a:pt x="63045" y="170660"/>
                  <a:pt x="65757" y="180157"/>
                  <a:pt x="63868" y="200867"/>
                </a:cubicBezTo>
                <a:cubicBezTo>
                  <a:pt x="73223" y="189895"/>
                  <a:pt x="80359" y="184310"/>
                  <a:pt x="86319" y="184310"/>
                </a:cubicBezTo>
                <a:cubicBezTo>
                  <a:pt x="93511" y="184310"/>
                  <a:pt x="98989" y="192447"/>
                  <a:pt x="104582" y="209068"/>
                </a:cubicBezTo>
                <a:cubicBezTo>
                  <a:pt x="110175" y="192447"/>
                  <a:pt x="115624" y="184310"/>
                  <a:pt x="122806" y="184310"/>
                </a:cubicBezTo>
                <a:cubicBezTo>
                  <a:pt x="128757" y="184310"/>
                  <a:pt x="135897" y="189895"/>
                  <a:pt x="145296" y="200867"/>
                </a:cubicBezTo>
                <a:cubicBezTo>
                  <a:pt x="143344" y="180157"/>
                  <a:pt x="146075" y="170660"/>
                  <a:pt x="156034" y="170660"/>
                </a:cubicBezTo>
                <a:cubicBezTo>
                  <a:pt x="161338" y="170660"/>
                  <a:pt x="168694" y="173354"/>
                  <a:pt x="178484" y="178484"/>
                </a:cubicBezTo>
                <a:cubicBezTo>
                  <a:pt x="165628" y="153947"/>
                  <a:pt x="168067" y="144707"/>
                  <a:pt x="189883" y="144707"/>
                </a:cubicBezTo>
                <a:cubicBezTo>
                  <a:pt x="193114" y="144707"/>
                  <a:pt x="196771" y="144910"/>
                  <a:pt x="200867" y="145296"/>
                </a:cubicBezTo>
                <a:cubicBezTo>
                  <a:pt x="176651" y="124553"/>
                  <a:pt x="178677" y="114809"/>
                  <a:pt x="209068" y="104582"/>
                </a:cubicBezTo>
                <a:cubicBezTo>
                  <a:pt x="178677" y="94355"/>
                  <a:pt x="176651" y="84515"/>
                  <a:pt x="200867" y="63965"/>
                </a:cubicBezTo>
                <a:lnTo>
                  <a:pt x="200867" y="63965"/>
                </a:lnTo>
                <a:cubicBezTo>
                  <a:pt x="196870" y="64329"/>
                  <a:pt x="193290" y="64521"/>
                  <a:pt x="190116" y="64521"/>
                </a:cubicBezTo>
                <a:cubicBezTo>
                  <a:pt x="168085" y="64521"/>
                  <a:pt x="165582" y="55292"/>
                  <a:pt x="178484" y="30583"/>
                </a:cubicBezTo>
                <a:lnTo>
                  <a:pt x="178484" y="30583"/>
                </a:lnTo>
                <a:cubicBezTo>
                  <a:pt x="168695" y="35746"/>
                  <a:pt x="161341" y="38451"/>
                  <a:pt x="156037" y="38451"/>
                </a:cubicBezTo>
                <a:cubicBezTo>
                  <a:pt x="146076" y="38451"/>
                  <a:pt x="143344" y="28913"/>
                  <a:pt x="145296" y="8201"/>
                </a:cubicBezTo>
                <a:lnTo>
                  <a:pt x="145296" y="8201"/>
                </a:lnTo>
                <a:cubicBezTo>
                  <a:pt x="135897" y="19173"/>
                  <a:pt x="128757" y="24758"/>
                  <a:pt x="122806" y="24758"/>
                </a:cubicBezTo>
                <a:cubicBezTo>
                  <a:pt x="115624" y="24758"/>
                  <a:pt x="110175" y="16621"/>
                  <a:pt x="1045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chemeClr val="dk2"/>
                </a:solidFill>
                <a:latin typeface="Russo One"/>
                <a:ea typeface="Russo One"/>
                <a:cs typeface="Russo One"/>
                <a:sym typeface="Russo One"/>
              </a:rPr>
              <a:t>01</a:t>
            </a:r>
            <a:endParaRPr/>
          </a:p>
        </p:txBody>
      </p:sp>
      <p:sp>
        <p:nvSpPr>
          <p:cNvPr id="511" name="Google Shape;511;p55"/>
          <p:cNvSpPr/>
          <p:nvPr/>
        </p:nvSpPr>
        <p:spPr>
          <a:xfrm>
            <a:off x="4147322" y="1017728"/>
            <a:ext cx="761530" cy="739578"/>
          </a:xfrm>
          <a:custGeom>
            <a:rect b="b" l="l" r="r" t="t"/>
            <a:pathLst>
              <a:path extrusionOk="0" h="209068" w="209068">
                <a:moveTo>
                  <a:pt x="104582" y="0"/>
                </a:moveTo>
                <a:cubicBezTo>
                  <a:pt x="98989" y="16621"/>
                  <a:pt x="93511" y="24758"/>
                  <a:pt x="86334" y="24758"/>
                </a:cubicBezTo>
                <a:cubicBezTo>
                  <a:pt x="80388" y="24758"/>
                  <a:pt x="73276" y="19173"/>
                  <a:pt x="63965" y="8201"/>
                </a:cubicBezTo>
                <a:lnTo>
                  <a:pt x="63965" y="8201"/>
                </a:lnTo>
                <a:cubicBezTo>
                  <a:pt x="65853" y="28913"/>
                  <a:pt x="63100" y="38451"/>
                  <a:pt x="53132" y="38451"/>
                </a:cubicBezTo>
                <a:cubicBezTo>
                  <a:pt x="47823" y="38451"/>
                  <a:pt x="40469" y="35746"/>
                  <a:pt x="30680" y="30583"/>
                </a:cubicBezTo>
                <a:lnTo>
                  <a:pt x="30680" y="30583"/>
                </a:lnTo>
                <a:cubicBezTo>
                  <a:pt x="43582" y="55292"/>
                  <a:pt x="41006" y="64521"/>
                  <a:pt x="18956" y="64521"/>
                </a:cubicBezTo>
                <a:cubicBezTo>
                  <a:pt x="15779" y="64521"/>
                  <a:pt x="12198" y="64329"/>
                  <a:pt x="8201" y="63965"/>
                </a:cubicBezTo>
                <a:lnTo>
                  <a:pt x="8201" y="63965"/>
                </a:lnTo>
                <a:cubicBezTo>
                  <a:pt x="32417" y="84515"/>
                  <a:pt x="30391" y="94355"/>
                  <a:pt x="0" y="104582"/>
                </a:cubicBezTo>
                <a:cubicBezTo>
                  <a:pt x="30391" y="114809"/>
                  <a:pt x="32417" y="124553"/>
                  <a:pt x="8201" y="145296"/>
                </a:cubicBezTo>
                <a:cubicBezTo>
                  <a:pt x="12296" y="144910"/>
                  <a:pt x="15955" y="144707"/>
                  <a:pt x="19189" y="144707"/>
                </a:cubicBezTo>
                <a:cubicBezTo>
                  <a:pt x="41022" y="144707"/>
                  <a:pt x="43524" y="153947"/>
                  <a:pt x="30583" y="178484"/>
                </a:cubicBezTo>
                <a:cubicBezTo>
                  <a:pt x="40408" y="173354"/>
                  <a:pt x="47773" y="170660"/>
                  <a:pt x="53081" y="170660"/>
                </a:cubicBezTo>
                <a:cubicBezTo>
                  <a:pt x="63045" y="170660"/>
                  <a:pt x="65757" y="180157"/>
                  <a:pt x="63868" y="200867"/>
                </a:cubicBezTo>
                <a:cubicBezTo>
                  <a:pt x="73223" y="189895"/>
                  <a:pt x="80359" y="184310"/>
                  <a:pt x="86319" y="184310"/>
                </a:cubicBezTo>
                <a:cubicBezTo>
                  <a:pt x="93511" y="184310"/>
                  <a:pt x="98989" y="192447"/>
                  <a:pt x="104582" y="209068"/>
                </a:cubicBezTo>
                <a:cubicBezTo>
                  <a:pt x="110175" y="192447"/>
                  <a:pt x="115624" y="184310"/>
                  <a:pt x="122806" y="184310"/>
                </a:cubicBezTo>
                <a:cubicBezTo>
                  <a:pt x="128757" y="184310"/>
                  <a:pt x="135897" y="189895"/>
                  <a:pt x="145296" y="200867"/>
                </a:cubicBezTo>
                <a:cubicBezTo>
                  <a:pt x="143344" y="180157"/>
                  <a:pt x="146075" y="170660"/>
                  <a:pt x="156034" y="170660"/>
                </a:cubicBezTo>
                <a:cubicBezTo>
                  <a:pt x="161338" y="170660"/>
                  <a:pt x="168694" y="173354"/>
                  <a:pt x="178484" y="178484"/>
                </a:cubicBezTo>
                <a:cubicBezTo>
                  <a:pt x="165628" y="153947"/>
                  <a:pt x="168067" y="144707"/>
                  <a:pt x="189883" y="144707"/>
                </a:cubicBezTo>
                <a:cubicBezTo>
                  <a:pt x="193114" y="144707"/>
                  <a:pt x="196771" y="144910"/>
                  <a:pt x="200867" y="145296"/>
                </a:cubicBezTo>
                <a:cubicBezTo>
                  <a:pt x="176651" y="124553"/>
                  <a:pt x="178677" y="114809"/>
                  <a:pt x="209068" y="104582"/>
                </a:cubicBezTo>
                <a:cubicBezTo>
                  <a:pt x="178677" y="94355"/>
                  <a:pt x="176651" y="84515"/>
                  <a:pt x="200867" y="63965"/>
                </a:cubicBezTo>
                <a:lnTo>
                  <a:pt x="200867" y="63965"/>
                </a:lnTo>
                <a:cubicBezTo>
                  <a:pt x="196870" y="64329"/>
                  <a:pt x="193290" y="64521"/>
                  <a:pt x="190116" y="64521"/>
                </a:cubicBezTo>
                <a:cubicBezTo>
                  <a:pt x="168085" y="64521"/>
                  <a:pt x="165582" y="55292"/>
                  <a:pt x="178484" y="30583"/>
                </a:cubicBezTo>
                <a:lnTo>
                  <a:pt x="178484" y="30583"/>
                </a:lnTo>
                <a:cubicBezTo>
                  <a:pt x="168695" y="35746"/>
                  <a:pt x="161341" y="38451"/>
                  <a:pt x="156037" y="38451"/>
                </a:cubicBezTo>
                <a:cubicBezTo>
                  <a:pt x="146076" y="38451"/>
                  <a:pt x="143344" y="28913"/>
                  <a:pt x="145296" y="8201"/>
                </a:cubicBezTo>
                <a:lnTo>
                  <a:pt x="145296" y="8201"/>
                </a:lnTo>
                <a:cubicBezTo>
                  <a:pt x="135897" y="19173"/>
                  <a:pt x="128757" y="24758"/>
                  <a:pt x="122806" y="24758"/>
                </a:cubicBezTo>
                <a:cubicBezTo>
                  <a:pt x="115624" y="24758"/>
                  <a:pt x="110175" y="16621"/>
                  <a:pt x="1045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chemeClr val="dk2"/>
                </a:solidFill>
                <a:latin typeface="Russo One"/>
                <a:ea typeface="Russo One"/>
                <a:cs typeface="Russo One"/>
                <a:sym typeface="Russo One"/>
              </a:rPr>
              <a:t>02</a:t>
            </a:r>
            <a:endParaRPr/>
          </a:p>
        </p:txBody>
      </p:sp>
      <p:sp>
        <p:nvSpPr>
          <p:cNvPr id="512" name="Google Shape;512;p55"/>
          <p:cNvSpPr/>
          <p:nvPr/>
        </p:nvSpPr>
        <p:spPr>
          <a:xfrm>
            <a:off x="6721710" y="1017728"/>
            <a:ext cx="761530" cy="739578"/>
          </a:xfrm>
          <a:custGeom>
            <a:rect b="b" l="l" r="r" t="t"/>
            <a:pathLst>
              <a:path extrusionOk="0" h="209068" w="209068">
                <a:moveTo>
                  <a:pt x="104582" y="0"/>
                </a:moveTo>
                <a:cubicBezTo>
                  <a:pt x="98989" y="16621"/>
                  <a:pt x="93511" y="24758"/>
                  <a:pt x="86334" y="24758"/>
                </a:cubicBezTo>
                <a:cubicBezTo>
                  <a:pt x="80388" y="24758"/>
                  <a:pt x="73276" y="19173"/>
                  <a:pt x="63965" y="8201"/>
                </a:cubicBezTo>
                <a:lnTo>
                  <a:pt x="63965" y="8201"/>
                </a:lnTo>
                <a:cubicBezTo>
                  <a:pt x="65853" y="28913"/>
                  <a:pt x="63100" y="38451"/>
                  <a:pt x="53132" y="38451"/>
                </a:cubicBezTo>
                <a:cubicBezTo>
                  <a:pt x="47823" y="38451"/>
                  <a:pt x="40469" y="35746"/>
                  <a:pt x="30680" y="30583"/>
                </a:cubicBezTo>
                <a:lnTo>
                  <a:pt x="30680" y="30583"/>
                </a:lnTo>
                <a:cubicBezTo>
                  <a:pt x="43582" y="55292"/>
                  <a:pt x="41006" y="64521"/>
                  <a:pt x="18956" y="64521"/>
                </a:cubicBezTo>
                <a:cubicBezTo>
                  <a:pt x="15779" y="64521"/>
                  <a:pt x="12198" y="64329"/>
                  <a:pt x="8201" y="63965"/>
                </a:cubicBezTo>
                <a:lnTo>
                  <a:pt x="8201" y="63965"/>
                </a:lnTo>
                <a:cubicBezTo>
                  <a:pt x="32417" y="84515"/>
                  <a:pt x="30391" y="94355"/>
                  <a:pt x="0" y="104582"/>
                </a:cubicBezTo>
                <a:cubicBezTo>
                  <a:pt x="30391" y="114809"/>
                  <a:pt x="32417" y="124553"/>
                  <a:pt x="8201" y="145296"/>
                </a:cubicBezTo>
                <a:cubicBezTo>
                  <a:pt x="12296" y="144910"/>
                  <a:pt x="15955" y="144707"/>
                  <a:pt x="19189" y="144707"/>
                </a:cubicBezTo>
                <a:cubicBezTo>
                  <a:pt x="41022" y="144707"/>
                  <a:pt x="43524" y="153947"/>
                  <a:pt x="30583" y="178484"/>
                </a:cubicBezTo>
                <a:cubicBezTo>
                  <a:pt x="40408" y="173354"/>
                  <a:pt x="47773" y="170660"/>
                  <a:pt x="53081" y="170660"/>
                </a:cubicBezTo>
                <a:cubicBezTo>
                  <a:pt x="63045" y="170660"/>
                  <a:pt x="65757" y="180157"/>
                  <a:pt x="63868" y="200867"/>
                </a:cubicBezTo>
                <a:cubicBezTo>
                  <a:pt x="73223" y="189895"/>
                  <a:pt x="80359" y="184310"/>
                  <a:pt x="86319" y="184310"/>
                </a:cubicBezTo>
                <a:cubicBezTo>
                  <a:pt x="93511" y="184310"/>
                  <a:pt x="98989" y="192447"/>
                  <a:pt x="104582" y="209068"/>
                </a:cubicBezTo>
                <a:cubicBezTo>
                  <a:pt x="110175" y="192447"/>
                  <a:pt x="115624" y="184310"/>
                  <a:pt x="122806" y="184310"/>
                </a:cubicBezTo>
                <a:cubicBezTo>
                  <a:pt x="128757" y="184310"/>
                  <a:pt x="135897" y="189895"/>
                  <a:pt x="145296" y="200867"/>
                </a:cubicBezTo>
                <a:cubicBezTo>
                  <a:pt x="143344" y="180157"/>
                  <a:pt x="146075" y="170660"/>
                  <a:pt x="156034" y="170660"/>
                </a:cubicBezTo>
                <a:cubicBezTo>
                  <a:pt x="161338" y="170660"/>
                  <a:pt x="168694" y="173354"/>
                  <a:pt x="178484" y="178484"/>
                </a:cubicBezTo>
                <a:cubicBezTo>
                  <a:pt x="165628" y="153947"/>
                  <a:pt x="168067" y="144707"/>
                  <a:pt x="189883" y="144707"/>
                </a:cubicBezTo>
                <a:cubicBezTo>
                  <a:pt x="193114" y="144707"/>
                  <a:pt x="196771" y="144910"/>
                  <a:pt x="200867" y="145296"/>
                </a:cubicBezTo>
                <a:cubicBezTo>
                  <a:pt x="176651" y="124553"/>
                  <a:pt x="178677" y="114809"/>
                  <a:pt x="209068" y="104582"/>
                </a:cubicBezTo>
                <a:cubicBezTo>
                  <a:pt x="178677" y="94355"/>
                  <a:pt x="176651" y="84515"/>
                  <a:pt x="200867" y="63965"/>
                </a:cubicBezTo>
                <a:lnTo>
                  <a:pt x="200867" y="63965"/>
                </a:lnTo>
                <a:cubicBezTo>
                  <a:pt x="196870" y="64329"/>
                  <a:pt x="193290" y="64521"/>
                  <a:pt x="190116" y="64521"/>
                </a:cubicBezTo>
                <a:cubicBezTo>
                  <a:pt x="168085" y="64521"/>
                  <a:pt x="165582" y="55292"/>
                  <a:pt x="178484" y="30583"/>
                </a:cubicBezTo>
                <a:lnTo>
                  <a:pt x="178484" y="30583"/>
                </a:lnTo>
                <a:cubicBezTo>
                  <a:pt x="168695" y="35746"/>
                  <a:pt x="161341" y="38451"/>
                  <a:pt x="156037" y="38451"/>
                </a:cubicBezTo>
                <a:cubicBezTo>
                  <a:pt x="146076" y="38451"/>
                  <a:pt x="143344" y="28913"/>
                  <a:pt x="145296" y="8201"/>
                </a:cubicBezTo>
                <a:lnTo>
                  <a:pt x="145296" y="8201"/>
                </a:lnTo>
                <a:cubicBezTo>
                  <a:pt x="135897" y="19173"/>
                  <a:pt x="128757" y="24758"/>
                  <a:pt x="122806" y="24758"/>
                </a:cubicBezTo>
                <a:cubicBezTo>
                  <a:pt x="115624" y="24758"/>
                  <a:pt x="110175" y="16621"/>
                  <a:pt x="1045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chemeClr val="dk2"/>
                </a:solidFill>
                <a:latin typeface="Russo One"/>
                <a:ea typeface="Russo One"/>
                <a:cs typeface="Russo One"/>
                <a:sym typeface="Russo One"/>
              </a:rPr>
              <a:t>03</a:t>
            </a:r>
            <a:endParaRPr/>
          </a:p>
        </p:txBody>
      </p:sp>
      <p:sp>
        <p:nvSpPr>
          <p:cNvPr id="513" name="Google Shape;513;p55"/>
          <p:cNvSpPr/>
          <p:nvPr/>
        </p:nvSpPr>
        <p:spPr>
          <a:xfrm>
            <a:off x="1667872" y="2895853"/>
            <a:ext cx="761530" cy="739578"/>
          </a:xfrm>
          <a:custGeom>
            <a:rect b="b" l="l" r="r" t="t"/>
            <a:pathLst>
              <a:path extrusionOk="0" h="209068" w="209068">
                <a:moveTo>
                  <a:pt x="104582" y="0"/>
                </a:moveTo>
                <a:cubicBezTo>
                  <a:pt x="98989" y="16621"/>
                  <a:pt x="93511" y="24758"/>
                  <a:pt x="86334" y="24758"/>
                </a:cubicBezTo>
                <a:cubicBezTo>
                  <a:pt x="80388" y="24758"/>
                  <a:pt x="73276" y="19173"/>
                  <a:pt x="63965" y="8201"/>
                </a:cubicBezTo>
                <a:lnTo>
                  <a:pt x="63965" y="8201"/>
                </a:lnTo>
                <a:cubicBezTo>
                  <a:pt x="65853" y="28913"/>
                  <a:pt x="63100" y="38451"/>
                  <a:pt x="53132" y="38451"/>
                </a:cubicBezTo>
                <a:cubicBezTo>
                  <a:pt x="47823" y="38451"/>
                  <a:pt x="40469" y="35746"/>
                  <a:pt x="30680" y="30583"/>
                </a:cubicBezTo>
                <a:lnTo>
                  <a:pt x="30680" y="30583"/>
                </a:lnTo>
                <a:cubicBezTo>
                  <a:pt x="43582" y="55292"/>
                  <a:pt x="41006" y="64521"/>
                  <a:pt x="18956" y="64521"/>
                </a:cubicBezTo>
                <a:cubicBezTo>
                  <a:pt x="15779" y="64521"/>
                  <a:pt x="12198" y="64329"/>
                  <a:pt x="8201" y="63965"/>
                </a:cubicBezTo>
                <a:lnTo>
                  <a:pt x="8201" y="63965"/>
                </a:lnTo>
                <a:cubicBezTo>
                  <a:pt x="32417" y="84515"/>
                  <a:pt x="30391" y="94355"/>
                  <a:pt x="0" y="104582"/>
                </a:cubicBezTo>
                <a:cubicBezTo>
                  <a:pt x="30391" y="114809"/>
                  <a:pt x="32417" y="124553"/>
                  <a:pt x="8201" y="145296"/>
                </a:cubicBezTo>
                <a:cubicBezTo>
                  <a:pt x="12296" y="144910"/>
                  <a:pt x="15955" y="144707"/>
                  <a:pt x="19189" y="144707"/>
                </a:cubicBezTo>
                <a:cubicBezTo>
                  <a:pt x="41022" y="144707"/>
                  <a:pt x="43524" y="153947"/>
                  <a:pt x="30583" y="178484"/>
                </a:cubicBezTo>
                <a:cubicBezTo>
                  <a:pt x="40408" y="173354"/>
                  <a:pt x="47773" y="170660"/>
                  <a:pt x="53081" y="170660"/>
                </a:cubicBezTo>
                <a:cubicBezTo>
                  <a:pt x="63045" y="170660"/>
                  <a:pt x="65757" y="180157"/>
                  <a:pt x="63868" y="200867"/>
                </a:cubicBezTo>
                <a:cubicBezTo>
                  <a:pt x="73223" y="189895"/>
                  <a:pt x="80359" y="184310"/>
                  <a:pt x="86319" y="184310"/>
                </a:cubicBezTo>
                <a:cubicBezTo>
                  <a:pt x="93511" y="184310"/>
                  <a:pt x="98989" y="192447"/>
                  <a:pt x="104582" y="209068"/>
                </a:cubicBezTo>
                <a:cubicBezTo>
                  <a:pt x="110175" y="192447"/>
                  <a:pt x="115624" y="184310"/>
                  <a:pt x="122806" y="184310"/>
                </a:cubicBezTo>
                <a:cubicBezTo>
                  <a:pt x="128757" y="184310"/>
                  <a:pt x="135897" y="189895"/>
                  <a:pt x="145296" y="200867"/>
                </a:cubicBezTo>
                <a:cubicBezTo>
                  <a:pt x="143344" y="180157"/>
                  <a:pt x="146075" y="170660"/>
                  <a:pt x="156034" y="170660"/>
                </a:cubicBezTo>
                <a:cubicBezTo>
                  <a:pt x="161338" y="170660"/>
                  <a:pt x="168694" y="173354"/>
                  <a:pt x="178484" y="178484"/>
                </a:cubicBezTo>
                <a:cubicBezTo>
                  <a:pt x="165628" y="153947"/>
                  <a:pt x="168067" y="144707"/>
                  <a:pt x="189883" y="144707"/>
                </a:cubicBezTo>
                <a:cubicBezTo>
                  <a:pt x="193114" y="144707"/>
                  <a:pt x="196771" y="144910"/>
                  <a:pt x="200867" y="145296"/>
                </a:cubicBezTo>
                <a:cubicBezTo>
                  <a:pt x="176651" y="124553"/>
                  <a:pt x="178677" y="114809"/>
                  <a:pt x="209068" y="104582"/>
                </a:cubicBezTo>
                <a:cubicBezTo>
                  <a:pt x="178677" y="94355"/>
                  <a:pt x="176651" y="84515"/>
                  <a:pt x="200867" y="63965"/>
                </a:cubicBezTo>
                <a:lnTo>
                  <a:pt x="200867" y="63965"/>
                </a:lnTo>
                <a:cubicBezTo>
                  <a:pt x="196870" y="64329"/>
                  <a:pt x="193290" y="64521"/>
                  <a:pt x="190116" y="64521"/>
                </a:cubicBezTo>
                <a:cubicBezTo>
                  <a:pt x="168085" y="64521"/>
                  <a:pt x="165582" y="55292"/>
                  <a:pt x="178484" y="30583"/>
                </a:cubicBezTo>
                <a:lnTo>
                  <a:pt x="178484" y="30583"/>
                </a:lnTo>
                <a:cubicBezTo>
                  <a:pt x="168695" y="35746"/>
                  <a:pt x="161341" y="38451"/>
                  <a:pt x="156037" y="38451"/>
                </a:cubicBezTo>
                <a:cubicBezTo>
                  <a:pt x="146076" y="38451"/>
                  <a:pt x="143344" y="28913"/>
                  <a:pt x="145296" y="8201"/>
                </a:cubicBezTo>
                <a:lnTo>
                  <a:pt x="145296" y="8201"/>
                </a:lnTo>
                <a:cubicBezTo>
                  <a:pt x="135897" y="19173"/>
                  <a:pt x="128757" y="24758"/>
                  <a:pt x="122806" y="24758"/>
                </a:cubicBezTo>
                <a:cubicBezTo>
                  <a:pt x="115624" y="24758"/>
                  <a:pt x="110175" y="16621"/>
                  <a:pt x="1045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chemeClr val="dk2"/>
                </a:solidFill>
                <a:latin typeface="Russo One"/>
                <a:ea typeface="Russo One"/>
                <a:cs typeface="Russo One"/>
                <a:sym typeface="Russo One"/>
              </a:rPr>
              <a:t>04</a:t>
            </a:r>
            <a:endParaRPr b="1" sz="3000">
              <a:solidFill>
                <a:schemeClr val="dk2"/>
              </a:solidFill>
              <a:latin typeface="Russo One"/>
              <a:ea typeface="Russo One"/>
              <a:cs typeface="Russo One"/>
              <a:sym typeface="Russo One"/>
            </a:endParaRPr>
          </a:p>
        </p:txBody>
      </p:sp>
      <p:sp>
        <p:nvSpPr>
          <p:cNvPr id="514" name="Google Shape;514;p55"/>
          <p:cNvSpPr/>
          <p:nvPr/>
        </p:nvSpPr>
        <p:spPr>
          <a:xfrm>
            <a:off x="6721710" y="2895840"/>
            <a:ext cx="761530" cy="739578"/>
          </a:xfrm>
          <a:custGeom>
            <a:rect b="b" l="l" r="r" t="t"/>
            <a:pathLst>
              <a:path extrusionOk="0" h="209068" w="209068">
                <a:moveTo>
                  <a:pt x="104582" y="0"/>
                </a:moveTo>
                <a:cubicBezTo>
                  <a:pt x="98989" y="16621"/>
                  <a:pt x="93511" y="24758"/>
                  <a:pt x="86334" y="24758"/>
                </a:cubicBezTo>
                <a:cubicBezTo>
                  <a:pt x="80388" y="24758"/>
                  <a:pt x="73276" y="19173"/>
                  <a:pt x="63965" y="8201"/>
                </a:cubicBezTo>
                <a:lnTo>
                  <a:pt x="63965" y="8201"/>
                </a:lnTo>
                <a:cubicBezTo>
                  <a:pt x="65853" y="28913"/>
                  <a:pt x="63100" y="38451"/>
                  <a:pt x="53132" y="38451"/>
                </a:cubicBezTo>
                <a:cubicBezTo>
                  <a:pt x="47823" y="38451"/>
                  <a:pt x="40469" y="35746"/>
                  <a:pt x="30680" y="30583"/>
                </a:cubicBezTo>
                <a:lnTo>
                  <a:pt x="30680" y="30583"/>
                </a:lnTo>
                <a:cubicBezTo>
                  <a:pt x="43582" y="55292"/>
                  <a:pt x="41006" y="64521"/>
                  <a:pt x="18956" y="64521"/>
                </a:cubicBezTo>
                <a:cubicBezTo>
                  <a:pt x="15779" y="64521"/>
                  <a:pt x="12198" y="64329"/>
                  <a:pt x="8201" y="63965"/>
                </a:cubicBezTo>
                <a:lnTo>
                  <a:pt x="8201" y="63965"/>
                </a:lnTo>
                <a:cubicBezTo>
                  <a:pt x="32417" y="84515"/>
                  <a:pt x="30391" y="94355"/>
                  <a:pt x="0" y="104582"/>
                </a:cubicBezTo>
                <a:cubicBezTo>
                  <a:pt x="30391" y="114809"/>
                  <a:pt x="32417" y="124553"/>
                  <a:pt x="8201" y="145296"/>
                </a:cubicBezTo>
                <a:cubicBezTo>
                  <a:pt x="12296" y="144910"/>
                  <a:pt x="15955" y="144707"/>
                  <a:pt x="19189" y="144707"/>
                </a:cubicBezTo>
                <a:cubicBezTo>
                  <a:pt x="41022" y="144707"/>
                  <a:pt x="43524" y="153947"/>
                  <a:pt x="30583" y="178484"/>
                </a:cubicBezTo>
                <a:cubicBezTo>
                  <a:pt x="40408" y="173354"/>
                  <a:pt x="47773" y="170660"/>
                  <a:pt x="53081" y="170660"/>
                </a:cubicBezTo>
                <a:cubicBezTo>
                  <a:pt x="63045" y="170660"/>
                  <a:pt x="65757" y="180157"/>
                  <a:pt x="63868" y="200867"/>
                </a:cubicBezTo>
                <a:cubicBezTo>
                  <a:pt x="73223" y="189895"/>
                  <a:pt x="80359" y="184310"/>
                  <a:pt x="86319" y="184310"/>
                </a:cubicBezTo>
                <a:cubicBezTo>
                  <a:pt x="93511" y="184310"/>
                  <a:pt x="98989" y="192447"/>
                  <a:pt x="104582" y="209068"/>
                </a:cubicBezTo>
                <a:cubicBezTo>
                  <a:pt x="110175" y="192447"/>
                  <a:pt x="115624" y="184310"/>
                  <a:pt x="122806" y="184310"/>
                </a:cubicBezTo>
                <a:cubicBezTo>
                  <a:pt x="128757" y="184310"/>
                  <a:pt x="135897" y="189895"/>
                  <a:pt x="145296" y="200867"/>
                </a:cubicBezTo>
                <a:cubicBezTo>
                  <a:pt x="143344" y="180157"/>
                  <a:pt x="146075" y="170660"/>
                  <a:pt x="156034" y="170660"/>
                </a:cubicBezTo>
                <a:cubicBezTo>
                  <a:pt x="161338" y="170660"/>
                  <a:pt x="168694" y="173354"/>
                  <a:pt x="178484" y="178484"/>
                </a:cubicBezTo>
                <a:cubicBezTo>
                  <a:pt x="165628" y="153947"/>
                  <a:pt x="168067" y="144707"/>
                  <a:pt x="189883" y="144707"/>
                </a:cubicBezTo>
                <a:cubicBezTo>
                  <a:pt x="193114" y="144707"/>
                  <a:pt x="196771" y="144910"/>
                  <a:pt x="200867" y="145296"/>
                </a:cubicBezTo>
                <a:cubicBezTo>
                  <a:pt x="176651" y="124553"/>
                  <a:pt x="178677" y="114809"/>
                  <a:pt x="209068" y="104582"/>
                </a:cubicBezTo>
                <a:cubicBezTo>
                  <a:pt x="178677" y="94355"/>
                  <a:pt x="176651" y="84515"/>
                  <a:pt x="200867" y="63965"/>
                </a:cubicBezTo>
                <a:lnTo>
                  <a:pt x="200867" y="63965"/>
                </a:lnTo>
                <a:cubicBezTo>
                  <a:pt x="196870" y="64329"/>
                  <a:pt x="193290" y="64521"/>
                  <a:pt x="190116" y="64521"/>
                </a:cubicBezTo>
                <a:cubicBezTo>
                  <a:pt x="168085" y="64521"/>
                  <a:pt x="165582" y="55292"/>
                  <a:pt x="178484" y="30583"/>
                </a:cubicBezTo>
                <a:lnTo>
                  <a:pt x="178484" y="30583"/>
                </a:lnTo>
                <a:cubicBezTo>
                  <a:pt x="168695" y="35746"/>
                  <a:pt x="161341" y="38451"/>
                  <a:pt x="156037" y="38451"/>
                </a:cubicBezTo>
                <a:cubicBezTo>
                  <a:pt x="146076" y="38451"/>
                  <a:pt x="143344" y="28913"/>
                  <a:pt x="145296" y="8201"/>
                </a:cubicBezTo>
                <a:lnTo>
                  <a:pt x="145296" y="8201"/>
                </a:lnTo>
                <a:cubicBezTo>
                  <a:pt x="135897" y="19173"/>
                  <a:pt x="128757" y="24758"/>
                  <a:pt x="122806" y="24758"/>
                </a:cubicBezTo>
                <a:cubicBezTo>
                  <a:pt x="115624" y="24758"/>
                  <a:pt x="110175" y="16621"/>
                  <a:pt x="1045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chemeClr val="dk2"/>
                </a:solidFill>
                <a:latin typeface="Russo One"/>
                <a:ea typeface="Russo One"/>
                <a:cs typeface="Russo One"/>
                <a:sym typeface="Russo One"/>
              </a:rPr>
              <a:t>06</a:t>
            </a:r>
            <a:endParaRPr b="1" sz="3000">
              <a:solidFill>
                <a:schemeClr val="dk2"/>
              </a:solidFill>
              <a:latin typeface="Russo One"/>
              <a:ea typeface="Russo One"/>
              <a:cs typeface="Russo One"/>
              <a:sym typeface="Russo One"/>
            </a:endParaRPr>
          </a:p>
        </p:txBody>
      </p:sp>
      <p:sp>
        <p:nvSpPr>
          <p:cNvPr id="515" name="Google Shape;515;p55"/>
          <p:cNvSpPr/>
          <p:nvPr/>
        </p:nvSpPr>
        <p:spPr>
          <a:xfrm>
            <a:off x="4147322" y="2895853"/>
            <a:ext cx="761530" cy="739578"/>
          </a:xfrm>
          <a:custGeom>
            <a:rect b="b" l="l" r="r" t="t"/>
            <a:pathLst>
              <a:path extrusionOk="0" h="209068" w="209068">
                <a:moveTo>
                  <a:pt x="104582" y="0"/>
                </a:moveTo>
                <a:cubicBezTo>
                  <a:pt x="98989" y="16621"/>
                  <a:pt x="93511" y="24758"/>
                  <a:pt x="86334" y="24758"/>
                </a:cubicBezTo>
                <a:cubicBezTo>
                  <a:pt x="80388" y="24758"/>
                  <a:pt x="73276" y="19173"/>
                  <a:pt x="63965" y="8201"/>
                </a:cubicBezTo>
                <a:lnTo>
                  <a:pt x="63965" y="8201"/>
                </a:lnTo>
                <a:cubicBezTo>
                  <a:pt x="65853" y="28913"/>
                  <a:pt x="63100" y="38451"/>
                  <a:pt x="53132" y="38451"/>
                </a:cubicBezTo>
                <a:cubicBezTo>
                  <a:pt x="47823" y="38451"/>
                  <a:pt x="40469" y="35746"/>
                  <a:pt x="30680" y="30583"/>
                </a:cubicBezTo>
                <a:lnTo>
                  <a:pt x="30680" y="30583"/>
                </a:lnTo>
                <a:cubicBezTo>
                  <a:pt x="43582" y="55292"/>
                  <a:pt x="41006" y="64521"/>
                  <a:pt x="18956" y="64521"/>
                </a:cubicBezTo>
                <a:cubicBezTo>
                  <a:pt x="15779" y="64521"/>
                  <a:pt x="12198" y="64329"/>
                  <a:pt x="8201" y="63965"/>
                </a:cubicBezTo>
                <a:lnTo>
                  <a:pt x="8201" y="63965"/>
                </a:lnTo>
                <a:cubicBezTo>
                  <a:pt x="32417" y="84515"/>
                  <a:pt x="30391" y="94355"/>
                  <a:pt x="0" y="104582"/>
                </a:cubicBezTo>
                <a:cubicBezTo>
                  <a:pt x="30391" y="114809"/>
                  <a:pt x="32417" y="124553"/>
                  <a:pt x="8201" y="145296"/>
                </a:cubicBezTo>
                <a:cubicBezTo>
                  <a:pt x="12296" y="144910"/>
                  <a:pt x="15955" y="144707"/>
                  <a:pt x="19189" y="144707"/>
                </a:cubicBezTo>
                <a:cubicBezTo>
                  <a:pt x="41022" y="144707"/>
                  <a:pt x="43524" y="153947"/>
                  <a:pt x="30583" y="178484"/>
                </a:cubicBezTo>
                <a:cubicBezTo>
                  <a:pt x="40408" y="173354"/>
                  <a:pt x="47773" y="170660"/>
                  <a:pt x="53081" y="170660"/>
                </a:cubicBezTo>
                <a:cubicBezTo>
                  <a:pt x="63045" y="170660"/>
                  <a:pt x="65757" y="180157"/>
                  <a:pt x="63868" y="200867"/>
                </a:cubicBezTo>
                <a:cubicBezTo>
                  <a:pt x="73223" y="189895"/>
                  <a:pt x="80359" y="184310"/>
                  <a:pt x="86319" y="184310"/>
                </a:cubicBezTo>
                <a:cubicBezTo>
                  <a:pt x="93511" y="184310"/>
                  <a:pt x="98989" y="192447"/>
                  <a:pt x="104582" y="209068"/>
                </a:cubicBezTo>
                <a:cubicBezTo>
                  <a:pt x="110175" y="192447"/>
                  <a:pt x="115624" y="184310"/>
                  <a:pt x="122806" y="184310"/>
                </a:cubicBezTo>
                <a:cubicBezTo>
                  <a:pt x="128757" y="184310"/>
                  <a:pt x="135897" y="189895"/>
                  <a:pt x="145296" y="200867"/>
                </a:cubicBezTo>
                <a:cubicBezTo>
                  <a:pt x="143344" y="180157"/>
                  <a:pt x="146075" y="170660"/>
                  <a:pt x="156034" y="170660"/>
                </a:cubicBezTo>
                <a:cubicBezTo>
                  <a:pt x="161338" y="170660"/>
                  <a:pt x="168694" y="173354"/>
                  <a:pt x="178484" y="178484"/>
                </a:cubicBezTo>
                <a:cubicBezTo>
                  <a:pt x="165628" y="153947"/>
                  <a:pt x="168067" y="144707"/>
                  <a:pt x="189883" y="144707"/>
                </a:cubicBezTo>
                <a:cubicBezTo>
                  <a:pt x="193114" y="144707"/>
                  <a:pt x="196771" y="144910"/>
                  <a:pt x="200867" y="145296"/>
                </a:cubicBezTo>
                <a:cubicBezTo>
                  <a:pt x="176651" y="124553"/>
                  <a:pt x="178677" y="114809"/>
                  <a:pt x="209068" y="104582"/>
                </a:cubicBezTo>
                <a:cubicBezTo>
                  <a:pt x="178677" y="94355"/>
                  <a:pt x="176651" y="84515"/>
                  <a:pt x="200867" y="63965"/>
                </a:cubicBezTo>
                <a:lnTo>
                  <a:pt x="200867" y="63965"/>
                </a:lnTo>
                <a:cubicBezTo>
                  <a:pt x="196870" y="64329"/>
                  <a:pt x="193290" y="64521"/>
                  <a:pt x="190116" y="64521"/>
                </a:cubicBezTo>
                <a:cubicBezTo>
                  <a:pt x="168085" y="64521"/>
                  <a:pt x="165582" y="55292"/>
                  <a:pt x="178484" y="30583"/>
                </a:cubicBezTo>
                <a:lnTo>
                  <a:pt x="178484" y="30583"/>
                </a:lnTo>
                <a:cubicBezTo>
                  <a:pt x="168695" y="35746"/>
                  <a:pt x="161341" y="38451"/>
                  <a:pt x="156037" y="38451"/>
                </a:cubicBezTo>
                <a:cubicBezTo>
                  <a:pt x="146076" y="38451"/>
                  <a:pt x="143344" y="28913"/>
                  <a:pt x="145296" y="8201"/>
                </a:cubicBezTo>
                <a:lnTo>
                  <a:pt x="145296" y="8201"/>
                </a:lnTo>
                <a:cubicBezTo>
                  <a:pt x="135897" y="19173"/>
                  <a:pt x="128757" y="24758"/>
                  <a:pt x="122806" y="24758"/>
                </a:cubicBezTo>
                <a:cubicBezTo>
                  <a:pt x="115624" y="24758"/>
                  <a:pt x="110175" y="16621"/>
                  <a:pt x="1045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chemeClr val="dk2"/>
                </a:solidFill>
                <a:latin typeface="Russo One"/>
                <a:ea typeface="Russo One"/>
                <a:cs typeface="Russo One"/>
                <a:sym typeface="Russo One"/>
              </a:rPr>
              <a:t>05</a:t>
            </a:r>
            <a:endParaRPr b="1" sz="3000">
              <a:solidFill>
                <a:schemeClr val="dk2"/>
              </a:solidFill>
              <a:latin typeface="Russo One"/>
              <a:ea typeface="Russo One"/>
              <a:cs typeface="Russo One"/>
              <a:sym typeface="Russo One"/>
            </a:endParaRPr>
          </a:p>
        </p:txBody>
      </p:sp>
      <p:pic>
        <p:nvPicPr>
          <p:cNvPr id="516" name="Google Shape;516;p55"/>
          <p:cNvPicPr preferRelativeResize="0"/>
          <p:nvPr/>
        </p:nvPicPr>
        <p:blipFill>
          <a:blip r:embed="rId3">
            <a:alphaModFix/>
          </a:blip>
          <a:stretch>
            <a:fillRect/>
          </a:stretch>
        </p:blipFill>
        <p:spPr>
          <a:xfrm>
            <a:off x="7762150" y="-172738"/>
            <a:ext cx="1428750" cy="1428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20" name="Shape 520"/>
        <p:cNvGrpSpPr/>
        <p:nvPr/>
      </p:nvGrpSpPr>
      <p:grpSpPr>
        <a:xfrm>
          <a:off x="0" y="0"/>
          <a:ext cx="0" cy="0"/>
          <a:chOff x="0" y="0"/>
          <a:chExt cx="0" cy="0"/>
        </a:xfrm>
      </p:grpSpPr>
      <p:sp>
        <p:nvSpPr>
          <p:cNvPr id="521" name="Google Shape;521;p56"/>
          <p:cNvSpPr/>
          <p:nvPr/>
        </p:nvSpPr>
        <p:spPr>
          <a:xfrm>
            <a:off x="2682550" y="987300"/>
            <a:ext cx="3778904" cy="3778904"/>
          </a:xfrm>
          <a:custGeom>
            <a:rect b="b" l="l" r="r" t="t"/>
            <a:pathLst>
              <a:path extrusionOk="0" h="209068" w="209068">
                <a:moveTo>
                  <a:pt x="104582" y="0"/>
                </a:moveTo>
                <a:cubicBezTo>
                  <a:pt x="98989" y="16621"/>
                  <a:pt x="93511" y="24758"/>
                  <a:pt x="86334" y="24758"/>
                </a:cubicBezTo>
                <a:cubicBezTo>
                  <a:pt x="80388" y="24758"/>
                  <a:pt x="73276" y="19173"/>
                  <a:pt x="63965" y="8201"/>
                </a:cubicBezTo>
                <a:lnTo>
                  <a:pt x="63965" y="8201"/>
                </a:lnTo>
                <a:cubicBezTo>
                  <a:pt x="65853" y="28913"/>
                  <a:pt x="63100" y="38451"/>
                  <a:pt x="53132" y="38451"/>
                </a:cubicBezTo>
                <a:cubicBezTo>
                  <a:pt x="47823" y="38451"/>
                  <a:pt x="40469" y="35746"/>
                  <a:pt x="30680" y="30583"/>
                </a:cubicBezTo>
                <a:lnTo>
                  <a:pt x="30680" y="30583"/>
                </a:lnTo>
                <a:cubicBezTo>
                  <a:pt x="43582" y="55292"/>
                  <a:pt x="41006" y="64521"/>
                  <a:pt x="18956" y="64521"/>
                </a:cubicBezTo>
                <a:cubicBezTo>
                  <a:pt x="15779" y="64521"/>
                  <a:pt x="12198" y="64329"/>
                  <a:pt x="8201" y="63965"/>
                </a:cubicBezTo>
                <a:lnTo>
                  <a:pt x="8201" y="63965"/>
                </a:lnTo>
                <a:cubicBezTo>
                  <a:pt x="32417" y="84515"/>
                  <a:pt x="30391" y="94355"/>
                  <a:pt x="0" y="104582"/>
                </a:cubicBezTo>
                <a:cubicBezTo>
                  <a:pt x="30391" y="114809"/>
                  <a:pt x="32417" y="124553"/>
                  <a:pt x="8201" y="145296"/>
                </a:cubicBezTo>
                <a:cubicBezTo>
                  <a:pt x="12296" y="144910"/>
                  <a:pt x="15955" y="144707"/>
                  <a:pt x="19189" y="144707"/>
                </a:cubicBezTo>
                <a:cubicBezTo>
                  <a:pt x="41022" y="144707"/>
                  <a:pt x="43524" y="153947"/>
                  <a:pt x="30583" y="178484"/>
                </a:cubicBezTo>
                <a:cubicBezTo>
                  <a:pt x="40408" y="173354"/>
                  <a:pt x="47773" y="170660"/>
                  <a:pt x="53081" y="170660"/>
                </a:cubicBezTo>
                <a:cubicBezTo>
                  <a:pt x="63045" y="170660"/>
                  <a:pt x="65757" y="180157"/>
                  <a:pt x="63868" y="200867"/>
                </a:cubicBezTo>
                <a:cubicBezTo>
                  <a:pt x="73223" y="189895"/>
                  <a:pt x="80359" y="184310"/>
                  <a:pt x="86319" y="184310"/>
                </a:cubicBezTo>
                <a:cubicBezTo>
                  <a:pt x="93511" y="184310"/>
                  <a:pt x="98989" y="192447"/>
                  <a:pt x="104582" y="209068"/>
                </a:cubicBezTo>
                <a:cubicBezTo>
                  <a:pt x="110175" y="192447"/>
                  <a:pt x="115624" y="184310"/>
                  <a:pt x="122806" y="184310"/>
                </a:cubicBezTo>
                <a:cubicBezTo>
                  <a:pt x="128757" y="184310"/>
                  <a:pt x="135897" y="189895"/>
                  <a:pt x="145296" y="200867"/>
                </a:cubicBezTo>
                <a:cubicBezTo>
                  <a:pt x="143344" y="180157"/>
                  <a:pt x="146075" y="170660"/>
                  <a:pt x="156034" y="170660"/>
                </a:cubicBezTo>
                <a:cubicBezTo>
                  <a:pt x="161338" y="170660"/>
                  <a:pt x="168694" y="173354"/>
                  <a:pt x="178484" y="178484"/>
                </a:cubicBezTo>
                <a:cubicBezTo>
                  <a:pt x="165628" y="153947"/>
                  <a:pt x="168067" y="144707"/>
                  <a:pt x="189883" y="144707"/>
                </a:cubicBezTo>
                <a:cubicBezTo>
                  <a:pt x="193114" y="144707"/>
                  <a:pt x="196771" y="144910"/>
                  <a:pt x="200867" y="145296"/>
                </a:cubicBezTo>
                <a:cubicBezTo>
                  <a:pt x="176651" y="124553"/>
                  <a:pt x="178677" y="114809"/>
                  <a:pt x="209068" y="104582"/>
                </a:cubicBezTo>
                <a:cubicBezTo>
                  <a:pt x="178677" y="94355"/>
                  <a:pt x="176651" y="84515"/>
                  <a:pt x="200867" y="63965"/>
                </a:cubicBezTo>
                <a:lnTo>
                  <a:pt x="200867" y="63965"/>
                </a:lnTo>
                <a:cubicBezTo>
                  <a:pt x="196870" y="64329"/>
                  <a:pt x="193290" y="64521"/>
                  <a:pt x="190116" y="64521"/>
                </a:cubicBezTo>
                <a:cubicBezTo>
                  <a:pt x="168085" y="64521"/>
                  <a:pt x="165582" y="55292"/>
                  <a:pt x="178484" y="30583"/>
                </a:cubicBezTo>
                <a:lnTo>
                  <a:pt x="178484" y="30583"/>
                </a:lnTo>
                <a:cubicBezTo>
                  <a:pt x="168695" y="35746"/>
                  <a:pt x="161341" y="38451"/>
                  <a:pt x="156037" y="38451"/>
                </a:cubicBezTo>
                <a:cubicBezTo>
                  <a:pt x="146076" y="38451"/>
                  <a:pt x="143344" y="28913"/>
                  <a:pt x="145296" y="8201"/>
                </a:cubicBezTo>
                <a:lnTo>
                  <a:pt x="145296" y="8201"/>
                </a:lnTo>
                <a:cubicBezTo>
                  <a:pt x="135897" y="19173"/>
                  <a:pt x="128757" y="24758"/>
                  <a:pt x="122806" y="24758"/>
                </a:cubicBezTo>
                <a:cubicBezTo>
                  <a:pt x="115624" y="24758"/>
                  <a:pt x="110175" y="16621"/>
                  <a:pt x="104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6"/>
          <p:cNvSpPr/>
          <p:nvPr/>
        </p:nvSpPr>
        <p:spPr>
          <a:xfrm>
            <a:off x="3446175" y="1775400"/>
            <a:ext cx="2106900" cy="2097300"/>
          </a:xfrm>
          <a:prstGeom prst="pie">
            <a:avLst>
              <a:gd fmla="val 10807862" name="adj1"/>
              <a:gd fmla="val 1620000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6"/>
          <p:cNvSpPr txBox="1"/>
          <p:nvPr>
            <p:ph type="title"/>
          </p:nvPr>
        </p:nvSpPr>
        <p:spPr>
          <a:xfrm>
            <a:off x="540000" y="351225"/>
            <a:ext cx="534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EXEMPLES D’APPLICATIONS</a:t>
            </a:r>
            <a:endParaRPr/>
          </a:p>
        </p:txBody>
      </p:sp>
      <p:sp>
        <p:nvSpPr>
          <p:cNvPr id="524" name="Google Shape;524;p56"/>
          <p:cNvSpPr txBox="1"/>
          <p:nvPr/>
        </p:nvSpPr>
        <p:spPr>
          <a:xfrm>
            <a:off x="286550" y="1634700"/>
            <a:ext cx="2686500" cy="8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Montserrat"/>
                <a:ea typeface="Montserrat"/>
                <a:cs typeface="Montserrat"/>
                <a:sym typeface="Montserrat"/>
              </a:rPr>
              <a:t>Recommandation personnalisées</a:t>
            </a:r>
            <a:endParaRPr b="1" sz="2000">
              <a:solidFill>
                <a:srgbClr val="000000"/>
              </a:solidFill>
              <a:latin typeface="Montserrat"/>
              <a:ea typeface="Montserrat"/>
              <a:cs typeface="Montserrat"/>
              <a:sym typeface="Montserrat"/>
            </a:endParaRPr>
          </a:p>
        </p:txBody>
      </p:sp>
      <p:sp>
        <p:nvSpPr>
          <p:cNvPr id="525" name="Google Shape;525;p56"/>
          <p:cNvSpPr txBox="1"/>
          <p:nvPr/>
        </p:nvSpPr>
        <p:spPr>
          <a:xfrm>
            <a:off x="286550" y="3128625"/>
            <a:ext cx="2029800" cy="8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Montserrat"/>
                <a:ea typeface="Montserrat"/>
                <a:cs typeface="Montserrat"/>
                <a:sym typeface="Montserrat"/>
              </a:rPr>
              <a:t>Conduite autonome</a:t>
            </a:r>
            <a:endParaRPr b="1" sz="2000">
              <a:solidFill>
                <a:srgbClr val="000000"/>
              </a:solidFill>
              <a:latin typeface="Montserrat"/>
              <a:ea typeface="Montserrat"/>
              <a:cs typeface="Montserrat"/>
              <a:sym typeface="Montserrat"/>
            </a:endParaRPr>
          </a:p>
        </p:txBody>
      </p:sp>
      <p:sp>
        <p:nvSpPr>
          <p:cNvPr id="526" name="Google Shape;526;p56"/>
          <p:cNvSpPr txBox="1"/>
          <p:nvPr/>
        </p:nvSpPr>
        <p:spPr>
          <a:xfrm flipH="1">
            <a:off x="6381900" y="1634700"/>
            <a:ext cx="2402100" cy="700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GB" sz="2000">
                <a:latin typeface="Montserrat"/>
                <a:ea typeface="Montserrat"/>
                <a:cs typeface="Montserrat"/>
                <a:sym typeface="Montserrat"/>
              </a:rPr>
              <a:t>Aide Visuelle par ordinateur</a:t>
            </a:r>
            <a:endParaRPr b="1" sz="2000">
              <a:solidFill>
                <a:srgbClr val="000000"/>
              </a:solidFill>
              <a:latin typeface="Montserrat"/>
              <a:ea typeface="Montserrat"/>
              <a:cs typeface="Montserrat"/>
              <a:sym typeface="Montserrat"/>
            </a:endParaRPr>
          </a:p>
        </p:txBody>
      </p:sp>
      <p:sp>
        <p:nvSpPr>
          <p:cNvPr id="527" name="Google Shape;527;p56"/>
          <p:cNvSpPr txBox="1"/>
          <p:nvPr/>
        </p:nvSpPr>
        <p:spPr>
          <a:xfrm flipH="1">
            <a:off x="6754200" y="3128627"/>
            <a:ext cx="2029800" cy="1139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GB" sz="2000">
                <a:latin typeface="Montserrat"/>
                <a:ea typeface="Montserrat"/>
                <a:cs typeface="Montserrat"/>
                <a:sym typeface="Montserrat"/>
              </a:rPr>
              <a:t>Extraction et analyse des données</a:t>
            </a:r>
            <a:endParaRPr b="1" sz="2000">
              <a:solidFill>
                <a:srgbClr val="000000"/>
              </a:solidFill>
              <a:latin typeface="Montserrat"/>
              <a:ea typeface="Montserrat"/>
              <a:cs typeface="Montserrat"/>
              <a:sym typeface="Montserrat"/>
            </a:endParaRPr>
          </a:p>
        </p:txBody>
      </p:sp>
      <p:sp>
        <p:nvSpPr>
          <p:cNvPr id="528" name="Google Shape;528;p56"/>
          <p:cNvSpPr/>
          <p:nvPr/>
        </p:nvSpPr>
        <p:spPr>
          <a:xfrm rot="5400000">
            <a:off x="3590750" y="1775400"/>
            <a:ext cx="2106900" cy="2097300"/>
          </a:xfrm>
          <a:prstGeom prst="pie">
            <a:avLst>
              <a:gd fmla="val 10807862" name="adj1"/>
              <a:gd fmla="val 1620000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9" name="Google Shape;529;p56"/>
          <p:cNvPicPr preferRelativeResize="0"/>
          <p:nvPr/>
        </p:nvPicPr>
        <p:blipFill>
          <a:blip r:embed="rId3">
            <a:alphaModFix/>
          </a:blip>
          <a:stretch>
            <a:fillRect/>
          </a:stretch>
        </p:blipFill>
        <p:spPr>
          <a:xfrm>
            <a:off x="4758912" y="2085525"/>
            <a:ext cx="637525" cy="637525"/>
          </a:xfrm>
          <a:prstGeom prst="rect">
            <a:avLst/>
          </a:prstGeom>
          <a:noFill/>
          <a:ln>
            <a:noFill/>
          </a:ln>
        </p:spPr>
      </p:pic>
      <p:sp>
        <p:nvSpPr>
          <p:cNvPr id="530" name="Google Shape;530;p56"/>
          <p:cNvSpPr/>
          <p:nvPr/>
        </p:nvSpPr>
        <p:spPr>
          <a:xfrm rot="-5400000">
            <a:off x="3446175" y="1880800"/>
            <a:ext cx="2106900" cy="2097300"/>
          </a:xfrm>
          <a:prstGeom prst="pie">
            <a:avLst>
              <a:gd fmla="val 10807862" name="adj1"/>
              <a:gd fmla="val 1620000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1" name="Google Shape;531;p56"/>
          <p:cNvPicPr preferRelativeResize="0"/>
          <p:nvPr/>
        </p:nvPicPr>
        <p:blipFill>
          <a:blip r:embed="rId4">
            <a:alphaModFix/>
          </a:blip>
          <a:stretch>
            <a:fillRect/>
          </a:stretch>
        </p:blipFill>
        <p:spPr>
          <a:xfrm>
            <a:off x="3642300" y="3079775"/>
            <a:ext cx="823650" cy="518325"/>
          </a:xfrm>
          <a:prstGeom prst="rect">
            <a:avLst/>
          </a:prstGeom>
          <a:noFill/>
          <a:ln>
            <a:noFill/>
          </a:ln>
        </p:spPr>
      </p:pic>
      <p:sp>
        <p:nvSpPr>
          <p:cNvPr id="532" name="Google Shape;532;p56"/>
          <p:cNvSpPr/>
          <p:nvPr/>
        </p:nvSpPr>
        <p:spPr>
          <a:xfrm rot="10800000">
            <a:off x="3590750" y="1880800"/>
            <a:ext cx="2106900" cy="2097300"/>
          </a:xfrm>
          <a:prstGeom prst="pie">
            <a:avLst>
              <a:gd fmla="val 10807862" name="adj1"/>
              <a:gd fmla="val 1620000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56"/>
          <p:cNvPicPr preferRelativeResize="0"/>
          <p:nvPr/>
        </p:nvPicPr>
        <p:blipFill>
          <a:blip r:embed="rId5">
            <a:alphaModFix/>
          </a:blip>
          <a:stretch>
            <a:fillRect/>
          </a:stretch>
        </p:blipFill>
        <p:spPr>
          <a:xfrm>
            <a:off x="4758890" y="3107325"/>
            <a:ext cx="515756" cy="463225"/>
          </a:xfrm>
          <a:prstGeom prst="rect">
            <a:avLst/>
          </a:prstGeom>
          <a:noFill/>
          <a:ln>
            <a:noFill/>
          </a:ln>
        </p:spPr>
      </p:pic>
      <p:pic>
        <p:nvPicPr>
          <p:cNvPr id="534" name="Google Shape;534;p56"/>
          <p:cNvPicPr preferRelativeResize="0"/>
          <p:nvPr/>
        </p:nvPicPr>
        <p:blipFill>
          <a:blip r:embed="rId6">
            <a:alphaModFix/>
          </a:blip>
          <a:stretch>
            <a:fillRect/>
          </a:stretch>
        </p:blipFill>
        <p:spPr>
          <a:xfrm>
            <a:off x="3866126" y="2085526"/>
            <a:ext cx="515750" cy="6375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38" name="Shape 538"/>
        <p:cNvGrpSpPr/>
        <p:nvPr/>
      </p:nvGrpSpPr>
      <p:grpSpPr>
        <a:xfrm>
          <a:off x="0" y="0"/>
          <a:ext cx="0" cy="0"/>
          <a:chOff x="0" y="0"/>
          <a:chExt cx="0" cy="0"/>
        </a:xfrm>
      </p:grpSpPr>
      <p:sp>
        <p:nvSpPr>
          <p:cNvPr id="539" name="Google Shape;539;p57"/>
          <p:cNvSpPr/>
          <p:nvPr/>
        </p:nvSpPr>
        <p:spPr>
          <a:xfrm>
            <a:off x="3979027" y="1467384"/>
            <a:ext cx="1185938" cy="1185938"/>
          </a:xfrm>
          <a:custGeom>
            <a:rect b="b" l="l" r="r" t="t"/>
            <a:pathLst>
              <a:path extrusionOk="0" h="209068" w="209068">
                <a:moveTo>
                  <a:pt x="104582" y="0"/>
                </a:moveTo>
                <a:cubicBezTo>
                  <a:pt x="98989" y="16621"/>
                  <a:pt x="93511" y="24758"/>
                  <a:pt x="86334" y="24758"/>
                </a:cubicBezTo>
                <a:cubicBezTo>
                  <a:pt x="80388" y="24758"/>
                  <a:pt x="73276" y="19173"/>
                  <a:pt x="63965" y="8201"/>
                </a:cubicBezTo>
                <a:lnTo>
                  <a:pt x="63965" y="8201"/>
                </a:lnTo>
                <a:cubicBezTo>
                  <a:pt x="65853" y="28913"/>
                  <a:pt x="63100" y="38451"/>
                  <a:pt x="53132" y="38451"/>
                </a:cubicBezTo>
                <a:cubicBezTo>
                  <a:pt x="47823" y="38451"/>
                  <a:pt x="40469" y="35746"/>
                  <a:pt x="30680" y="30583"/>
                </a:cubicBezTo>
                <a:lnTo>
                  <a:pt x="30680" y="30583"/>
                </a:lnTo>
                <a:cubicBezTo>
                  <a:pt x="43582" y="55292"/>
                  <a:pt x="41006" y="64521"/>
                  <a:pt x="18956" y="64521"/>
                </a:cubicBezTo>
                <a:cubicBezTo>
                  <a:pt x="15779" y="64521"/>
                  <a:pt x="12198" y="64329"/>
                  <a:pt x="8201" y="63965"/>
                </a:cubicBezTo>
                <a:lnTo>
                  <a:pt x="8201" y="63965"/>
                </a:lnTo>
                <a:cubicBezTo>
                  <a:pt x="32417" y="84515"/>
                  <a:pt x="30391" y="94355"/>
                  <a:pt x="0" y="104582"/>
                </a:cubicBezTo>
                <a:cubicBezTo>
                  <a:pt x="30391" y="114809"/>
                  <a:pt x="32417" y="124553"/>
                  <a:pt x="8201" y="145296"/>
                </a:cubicBezTo>
                <a:cubicBezTo>
                  <a:pt x="12296" y="144910"/>
                  <a:pt x="15955" y="144707"/>
                  <a:pt x="19189" y="144707"/>
                </a:cubicBezTo>
                <a:cubicBezTo>
                  <a:pt x="41022" y="144707"/>
                  <a:pt x="43524" y="153947"/>
                  <a:pt x="30583" y="178484"/>
                </a:cubicBezTo>
                <a:cubicBezTo>
                  <a:pt x="40408" y="173354"/>
                  <a:pt x="47773" y="170660"/>
                  <a:pt x="53081" y="170660"/>
                </a:cubicBezTo>
                <a:cubicBezTo>
                  <a:pt x="63045" y="170660"/>
                  <a:pt x="65757" y="180157"/>
                  <a:pt x="63868" y="200867"/>
                </a:cubicBezTo>
                <a:cubicBezTo>
                  <a:pt x="73223" y="189895"/>
                  <a:pt x="80359" y="184310"/>
                  <a:pt x="86319" y="184310"/>
                </a:cubicBezTo>
                <a:cubicBezTo>
                  <a:pt x="93511" y="184310"/>
                  <a:pt x="98989" y="192447"/>
                  <a:pt x="104582" y="209068"/>
                </a:cubicBezTo>
                <a:cubicBezTo>
                  <a:pt x="110175" y="192447"/>
                  <a:pt x="115624" y="184310"/>
                  <a:pt x="122806" y="184310"/>
                </a:cubicBezTo>
                <a:cubicBezTo>
                  <a:pt x="128757" y="184310"/>
                  <a:pt x="135897" y="189895"/>
                  <a:pt x="145296" y="200867"/>
                </a:cubicBezTo>
                <a:cubicBezTo>
                  <a:pt x="143344" y="180157"/>
                  <a:pt x="146075" y="170660"/>
                  <a:pt x="156034" y="170660"/>
                </a:cubicBezTo>
                <a:cubicBezTo>
                  <a:pt x="161338" y="170660"/>
                  <a:pt x="168694" y="173354"/>
                  <a:pt x="178484" y="178484"/>
                </a:cubicBezTo>
                <a:cubicBezTo>
                  <a:pt x="165628" y="153947"/>
                  <a:pt x="168067" y="144707"/>
                  <a:pt x="189883" y="144707"/>
                </a:cubicBezTo>
                <a:cubicBezTo>
                  <a:pt x="193114" y="144707"/>
                  <a:pt x="196771" y="144910"/>
                  <a:pt x="200867" y="145296"/>
                </a:cubicBezTo>
                <a:cubicBezTo>
                  <a:pt x="176651" y="124553"/>
                  <a:pt x="178677" y="114809"/>
                  <a:pt x="209068" y="104582"/>
                </a:cubicBezTo>
                <a:cubicBezTo>
                  <a:pt x="178677" y="94355"/>
                  <a:pt x="176651" y="84515"/>
                  <a:pt x="200867" y="63965"/>
                </a:cubicBezTo>
                <a:lnTo>
                  <a:pt x="200867" y="63965"/>
                </a:lnTo>
                <a:cubicBezTo>
                  <a:pt x="196870" y="64329"/>
                  <a:pt x="193290" y="64521"/>
                  <a:pt x="190116" y="64521"/>
                </a:cubicBezTo>
                <a:cubicBezTo>
                  <a:pt x="168085" y="64521"/>
                  <a:pt x="165582" y="55292"/>
                  <a:pt x="178484" y="30583"/>
                </a:cubicBezTo>
                <a:lnTo>
                  <a:pt x="178484" y="30583"/>
                </a:lnTo>
                <a:cubicBezTo>
                  <a:pt x="168695" y="35746"/>
                  <a:pt x="161341" y="38451"/>
                  <a:pt x="156037" y="38451"/>
                </a:cubicBezTo>
                <a:cubicBezTo>
                  <a:pt x="146076" y="38451"/>
                  <a:pt x="143344" y="28913"/>
                  <a:pt x="145296" y="8201"/>
                </a:cubicBezTo>
                <a:lnTo>
                  <a:pt x="145296" y="8201"/>
                </a:lnTo>
                <a:cubicBezTo>
                  <a:pt x="135897" y="19173"/>
                  <a:pt x="128757" y="24758"/>
                  <a:pt x="122806" y="24758"/>
                </a:cubicBezTo>
                <a:cubicBezTo>
                  <a:pt x="115624" y="24758"/>
                  <a:pt x="110175" y="16621"/>
                  <a:pt x="1045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7"/>
          <p:cNvSpPr txBox="1"/>
          <p:nvPr>
            <p:ph type="title"/>
          </p:nvPr>
        </p:nvSpPr>
        <p:spPr>
          <a:xfrm>
            <a:off x="2741700" y="2943275"/>
            <a:ext cx="3660600" cy="6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400"/>
              <a:t>OFFRES</a:t>
            </a:r>
            <a:endParaRPr sz="3400"/>
          </a:p>
        </p:txBody>
      </p:sp>
      <p:sp>
        <p:nvSpPr>
          <p:cNvPr id="541" name="Google Shape;541;p57"/>
          <p:cNvSpPr txBox="1"/>
          <p:nvPr>
            <p:ph idx="2" type="title"/>
          </p:nvPr>
        </p:nvSpPr>
        <p:spPr>
          <a:xfrm>
            <a:off x="3979050" y="1774138"/>
            <a:ext cx="1185900" cy="57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03</a:t>
            </a:r>
            <a:endParaRPr/>
          </a:p>
        </p:txBody>
      </p:sp>
      <p:sp>
        <p:nvSpPr>
          <p:cNvPr id="542" name="Google Shape;542;p57"/>
          <p:cNvSpPr/>
          <p:nvPr/>
        </p:nvSpPr>
        <p:spPr>
          <a:xfrm>
            <a:off x="0" y="125"/>
            <a:ext cx="7824000" cy="921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 name="Google Shape;543;p57"/>
          <p:cNvGrpSpPr/>
          <p:nvPr/>
        </p:nvGrpSpPr>
        <p:grpSpPr>
          <a:xfrm rot="7741402">
            <a:off x="-632351" y="-723886"/>
            <a:ext cx="1958496" cy="2196574"/>
            <a:chOff x="7189833" y="2022667"/>
            <a:chExt cx="1251159" cy="1192597"/>
          </a:xfrm>
        </p:grpSpPr>
        <p:sp>
          <p:nvSpPr>
            <p:cNvPr id="544" name="Google Shape;544;p57"/>
            <p:cNvSpPr/>
            <p:nvPr/>
          </p:nvSpPr>
          <p:spPr>
            <a:xfrm>
              <a:off x="7474366" y="2461318"/>
              <a:ext cx="682343" cy="220186"/>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7"/>
            <p:cNvSpPr/>
            <p:nvPr/>
          </p:nvSpPr>
          <p:spPr>
            <a:xfrm>
              <a:off x="7602697" y="2022667"/>
              <a:ext cx="426517" cy="402424"/>
            </a:xfrm>
            <a:custGeom>
              <a:rect b="b" l="l" r="r" t="t"/>
              <a:pathLst>
                <a:path extrusionOk="0" h="74009" w="78476">
                  <a:moveTo>
                    <a:pt x="39246" y="0"/>
                  </a:moveTo>
                  <a:lnTo>
                    <a:pt x="1" y="74009"/>
                  </a:lnTo>
                  <a:lnTo>
                    <a:pt x="78476" y="74009"/>
                  </a:lnTo>
                  <a:lnTo>
                    <a:pt x="39246" y="0"/>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7"/>
            <p:cNvSpPr/>
            <p:nvPr/>
          </p:nvSpPr>
          <p:spPr>
            <a:xfrm>
              <a:off x="7189833" y="2972969"/>
              <a:ext cx="1251159" cy="242295"/>
            </a:xfrm>
            <a:custGeom>
              <a:rect b="b" l="l" r="r" t="t"/>
              <a:pathLst>
                <a:path extrusionOk="0" h="44560" w="230204">
                  <a:moveTo>
                    <a:pt x="25737" y="1"/>
                  </a:moveTo>
                  <a:lnTo>
                    <a:pt x="0" y="44560"/>
                  </a:lnTo>
                  <a:lnTo>
                    <a:pt x="230204" y="44560"/>
                  </a:lnTo>
                  <a:lnTo>
                    <a:pt x="204467" y="1"/>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7"/>
            <p:cNvSpPr/>
            <p:nvPr/>
          </p:nvSpPr>
          <p:spPr>
            <a:xfrm>
              <a:off x="7340931" y="2717730"/>
              <a:ext cx="950049" cy="219012"/>
            </a:xfrm>
            <a:custGeom>
              <a:rect b="b" l="l" r="r" t="t"/>
              <a:pathLst>
                <a:path extrusionOk="0" h="40278" w="174802">
                  <a:moveTo>
                    <a:pt x="22750" y="1"/>
                  </a:moveTo>
                  <a:lnTo>
                    <a:pt x="0" y="40278"/>
                  </a:lnTo>
                  <a:lnTo>
                    <a:pt x="174802" y="40278"/>
                  </a:lnTo>
                  <a:lnTo>
                    <a:pt x="152053" y="1"/>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51" name="Shape 551"/>
        <p:cNvGrpSpPr/>
        <p:nvPr/>
      </p:nvGrpSpPr>
      <p:grpSpPr>
        <a:xfrm>
          <a:off x="0" y="0"/>
          <a:ext cx="0" cy="0"/>
          <a:chOff x="0" y="0"/>
          <a:chExt cx="0" cy="0"/>
        </a:xfrm>
      </p:grpSpPr>
      <p:sp>
        <p:nvSpPr>
          <p:cNvPr id="552" name="Google Shape;552;p58"/>
          <p:cNvSpPr txBox="1"/>
          <p:nvPr>
            <p:ph type="title"/>
          </p:nvPr>
        </p:nvSpPr>
        <p:spPr>
          <a:xfrm>
            <a:off x="540000" y="445025"/>
            <a:ext cx="423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OFFRE GRATUITE</a:t>
            </a:r>
            <a:endParaRPr/>
          </a:p>
        </p:txBody>
      </p:sp>
      <p:graphicFrame>
        <p:nvGraphicFramePr>
          <p:cNvPr id="553" name="Google Shape;553;p58"/>
          <p:cNvGraphicFramePr/>
          <p:nvPr/>
        </p:nvGraphicFramePr>
        <p:xfrm>
          <a:off x="910050" y="1542160"/>
          <a:ext cx="3000000" cy="3000000"/>
        </p:xfrm>
        <a:graphic>
          <a:graphicData uri="http://schemas.openxmlformats.org/drawingml/2006/table">
            <a:tbl>
              <a:tblPr>
                <a:noFill/>
                <a:tableStyleId>{8E303DCD-2418-4B96-895D-1679C82E6DEA}</a:tableStyleId>
              </a:tblPr>
              <a:tblGrid>
                <a:gridCol w="2391675"/>
                <a:gridCol w="2769850"/>
                <a:gridCol w="421800"/>
                <a:gridCol w="1740575"/>
              </a:tblGrid>
              <a:tr h="650150">
                <a:tc>
                  <a:txBody>
                    <a:bodyPr/>
                    <a:lstStyle/>
                    <a:p>
                      <a:pPr indent="0" lvl="0" marL="0" rtl="0" algn="ctr">
                        <a:spcBef>
                          <a:spcPts val="0"/>
                        </a:spcBef>
                        <a:spcAft>
                          <a:spcPts val="0"/>
                        </a:spcAft>
                        <a:buNone/>
                      </a:pPr>
                      <a:r>
                        <a:t/>
                      </a:r>
                      <a:endParaRPr sz="2500">
                        <a:solidFill>
                          <a:srgbClr val="5E142A"/>
                        </a:solidFill>
                        <a:latin typeface="Bebas Neue"/>
                        <a:ea typeface="Bebas Neue"/>
                        <a:cs typeface="Bebas Neue"/>
                        <a:sym typeface="Bebas Neue"/>
                      </a:endParaRPr>
                    </a:p>
                  </a:txBody>
                  <a:tcPr marT="91425" marB="91425" marR="91425" marL="91425">
                    <a:lnL cap="flat" cmpd="sng" w="19050">
                      <a:solidFill>
                        <a:srgbClr val="D03934">
                          <a:alpha val="0"/>
                        </a:srgbClr>
                      </a:solidFill>
                      <a:prstDash val="solid"/>
                      <a:round/>
                      <a:headEnd len="sm" w="sm" type="none"/>
                      <a:tailEnd len="sm" w="sm" type="none"/>
                    </a:lnL>
                    <a:lnR cap="flat" cmpd="sng" w="19050">
                      <a:solidFill>
                        <a:srgbClr val="D03934">
                          <a:alpha val="0"/>
                        </a:srgbClr>
                      </a:solidFill>
                      <a:prstDash val="solid"/>
                      <a:round/>
                      <a:headEnd len="sm" w="sm" type="none"/>
                      <a:tailEnd len="sm" w="sm" type="none"/>
                    </a:lnR>
                    <a:lnT cap="flat" cmpd="sng" w="19050">
                      <a:solidFill>
                        <a:srgbClr val="D03934">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gridSpan="3">
                  <a:txBody>
                    <a:bodyPr/>
                    <a:lstStyle/>
                    <a:p>
                      <a:pPr indent="0" lvl="0" marL="0" rtl="0" algn="ctr">
                        <a:spcBef>
                          <a:spcPts val="0"/>
                        </a:spcBef>
                        <a:spcAft>
                          <a:spcPts val="0"/>
                        </a:spcAft>
                        <a:buClr>
                          <a:schemeClr val="dk1"/>
                        </a:buClr>
                        <a:buSzPts val="1100"/>
                        <a:buFont typeface="Arial"/>
                        <a:buNone/>
                      </a:pPr>
                      <a:r>
                        <a:rPr b="1" lang="en-GB" sz="1500">
                          <a:solidFill>
                            <a:srgbClr val="333333"/>
                          </a:solidFill>
                        </a:rPr>
                        <a:t>Utilisation mensuelle de l’offre gratuite pendant les 2 premiers mois</a:t>
                      </a:r>
                      <a:endParaRPr sz="1500">
                        <a:solidFill>
                          <a:schemeClr val="dk1"/>
                        </a:solidFill>
                        <a:latin typeface="Russo One"/>
                        <a:ea typeface="Russo One"/>
                        <a:cs typeface="Russo One"/>
                        <a:sym typeface="Russo One"/>
                      </a:endParaRPr>
                    </a:p>
                  </a:txBody>
                  <a:tcPr marT="91425" marB="91425" marR="91425" marL="91425" anchor="ctr">
                    <a:lnL cap="flat" cmpd="sng" w="19050">
                      <a:solidFill>
                        <a:srgbClr val="D03934">
                          <a:alpha val="0"/>
                        </a:srgbClr>
                      </a:solidFill>
                      <a:prstDash val="solid"/>
                      <a:round/>
                      <a:headEnd len="sm" w="sm" type="none"/>
                      <a:tailEnd len="sm" w="sm" type="none"/>
                    </a:lnL>
                    <a:lnR cap="flat" cmpd="sng" w="19050">
                      <a:solidFill>
                        <a:srgbClr val="D03934">
                          <a:alpha val="0"/>
                        </a:srgbClr>
                      </a:solidFill>
                      <a:prstDash val="solid"/>
                      <a:round/>
                      <a:headEnd len="sm" w="sm" type="none"/>
                      <a:tailEnd len="sm" w="sm" type="none"/>
                    </a:lnR>
                    <a:lnT cap="flat" cmpd="sng" w="19050">
                      <a:solidFill>
                        <a:srgbClr val="D03934">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hMerge="1"/>
                <a:tc hMerge="1"/>
              </a:tr>
              <a:tr h="562300">
                <a:tc>
                  <a:txBody>
                    <a:bodyPr/>
                    <a:lstStyle/>
                    <a:p>
                      <a:pPr indent="0" lvl="0" marL="0" rtl="0" algn="ctr">
                        <a:spcBef>
                          <a:spcPts val="0"/>
                        </a:spcBef>
                        <a:spcAft>
                          <a:spcPts val="0"/>
                        </a:spcAft>
                        <a:buClr>
                          <a:schemeClr val="dk1"/>
                        </a:buClr>
                        <a:buSzPts val="1100"/>
                        <a:buFont typeface="Arial"/>
                        <a:buNone/>
                      </a:pPr>
                      <a:r>
                        <a:rPr lang="en-GB" sz="1800">
                          <a:solidFill>
                            <a:schemeClr val="dk1"/>
                          </a:solidFill>
                          <a:latin typeface="Russo One"/>
                          <a:ea typeface="Russo One"/>
                          <a:cs typeface="Russo One"/>
                          <a:sym typeface="Russo One"/>
                        </a:rPr>
                        <a:t>NOTEBOOKS</a:t>
                      </a:r>
                      <a:endParaRPr sz="1100">
                        <a:solidFill>
                          <a:schemeClr val="dk1"/>
                        </a:solidFill>
                        <a:latin typeface="Montserrat"/>
                        <a:ea typeface="Montserrat"/>
                        <a:cs typeface="Montserrat"/>
                        <a:sym typeface="Montserrat"/>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2"/>
                    </a:solidFill>
                  </a:tcPr>
                </a:tc>
                <a:tc gridSpan="3">
                  <a:txBody>
                    <a:bodyPr/>
                    <a:lstStyle/>
                    <a:p>
                      <a:pPr indent="0" lvl="0" marL="0" rtl="0" algn="ctr">
                        <a:spcBef>
                          <a:spcPts val="0"/>
                        </a:spcBef>
                        <a:spcAft>
                          <a:spcPts val="0"/>
                        </a:spcAft>
                        <a:buNone/>
                      </a:pPr>
                      <a:r>
                        <a:rPr lang="en-GB"/>
                        <a:t>250 heures d’utilisation</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hMerge="1"/>
                <a:tc hMerge="1"/>
              </a:tr>
              <a:tr h="562300">
                <a:tc>
                  <a:txBody>
                    <a:bodyPr/>
                    <a:lstStyle/>
                    <a:p>
                      <a:pPr indent="0" lvl="0" marL="0" rtl="0" algn="ctr">
                        <a:spcBef>
                          <a:spcPts val="0"/>
                        </a:spcBef>
                        <a:spcAft>
                          <a:spcPts val="0"/>
                        </a:spcAft>
                        <a:buClr>
                          <a:schemeClr val="dk1"/>
                        </a:buClr>
                        <a:buSzPts val="1100"/>
                        <a:buFont typeface="Arial"/>
                        <a:buNone/>
                      </a:pPr>
                      <a:r>
                        <a:rPr lang="en-GB" sz="1800">
                          <a:solidFill>
                            <a:schemeClr val="dk1"/>
                          </a:solidFill>
                          <a:latin typeface="Russo One"/>
                          <a:ea typeface="Russo One"/>
                          <a:cs typeface="Russo One"/>
                          <a:sym typeface="Russo One"/>
                        </a:rPr>
                        <a:t>DATA WRANGLER</a:t>
                      </a:r>
                      <a:endParaRPr sz="1800">
                        <a:solidFill>
                          <a:schemeClr val="dk1"/>
                        </a:solidFill>
                        <a:latin typeface="Montserrat"/>
                        <a:ea typeface="Montserrat"/>
                        <a:cs typeface="Montserrat"/>
                        <a:sym typeface="Montserrat"/>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2"/>
                    </a:solidFill>
                  </a:tcPr>
                </a:tc>
                <a:tc gridSpan="3">
                  <a:txBody>
                    <a:bodyPr/>
                    <a:lstStyle/>
                    <a:p>
                      <a:pPr indent="0" lvl="0" marL="0" rtl="0" algn="ctr">
                        <a:spcBef>
                          <a:spcPts val="0"/>
                        </a:spcBef>
                        <a:spcAft>
                          <a:spcPts val="0"/>
                        </a:spcAft>
                        <a:buNone/>
                      </a:pPr>
                      <a:r>
                        <a:rPr lang="en-GB"/>
                        <a:t>25 heures d’utilisation</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hMerge="1"/>
                <a:tc hMerge="1"/>
              </a:tr>
              <a:tr h="562300">
                <a:tc>
                  <a:txBody>
                    <a:bodyPr/>
                    <a:lstStyle/>
                    <a:p>
                      <a:pPr indent="0" lvl="0" marL="0" rtl="0" algn="ctr">
                        <a:spcBef>
                          <a:spcPts val="0"/>
                        </a:spcBef>
                        <a:spcAft>
                          <a:spcPts val="0"/>
                        </a:spcAft>
                        <a:buClr>
                          <a:schemeClr val="dk1"/>
                        </a:buClr>
                        <a:buSzPts val="1100"/>
                        <a:buFont typeface="Arial"/>
                        <a:buNone/>
                      </a:pPr>
                      <a:r>
                        <a:rPr lang="en-GB" sz="1800">
                          <a:solidFill>
                            <a:schemeClr val="dk1"/>
                          </a:solidFill>
                          <a:latin typeface="Russo One"/>
                          <a:ea typeface="Russo One"/>
                          <a:cs typeface="Russo One"/>
                          <a:sym typeface="Russo One"/>
                        </a:rPr>
                        <a:t>ENTRAINEMENT</a:t>
                      </a:r>
                      <a:endParaRPr sz="1800">
                        <a:solidFill>
                          <a:schemeClr val="dk1"/>
                        </a:solidFill>
                        <a:latin typeface="Montserrat"/>
                        <a:ea typeface="Montserrat"/>
                        <a:cs typeface="Montserrat"/>
                        <a:sym typeface="Montserrat"/>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2"/>
                    </a:solidFill>
                  </a:tcPr>
                </a:tc>
                <a:tc gridSpan="3">
                  <a:txBody>
                    <a:bodyPr/>
                    <a:lstStyle/>
                    <a:p>
                      <a:pPr indent="0" lvl="0" marL="0" rtl="0" algn="ctr">
                        <a:spcBef>
                          <a:spcPts val="0"/>
                        </a:spcBef>
                        <a:spcAft>
                          <a:spcPts val="0"/>
                        </a:spcAft>
                        <a:buNone/>
                      </a:pPr>
                      <a:r>
                        <a:rPr lang="en-GB"/>
                        <a:t>50 heures d'utilisation</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hMerge="1"/>
                <a:tc hMerge="1"/>
              </a:tr>
              <a:tr h="562300">
                <a:tc>
                  <a:txBody>
                    <a:bodyPr/>
                    <a:lstStyle/>
                    <a:p>
                      <a:pPr indent="0" lvl="0" marL="0" rtl="0" algn="ctr">
                        <a:spcBef>
                          <a:spcPts val="0"/>
                        </a:spcBef>
                        <a:spcAft>
                          <a:spcPts val="0"/>
                        </a:spcAft>
                        <a:buNone/>
                      </a:pPr>
                      <a:r>
                        <a:rPr lang="en-GB" sz="1800">
                          <a:solidFill>
                            <a:schemeClr val="dk1"/>
                          </a:solidFill>
                          <a:latin typeface="Russo One"/>
                          <a:ea typeface="Russo One"/>
                          <a:cs typeface="Russo One"/>
                          <a:sym typeface="Russo One"/>
                        </a:rPr>
                        <a:t>INFERENCE</a:t>
                      </a:r>
                      <a:endParaRPr sz="1800">
                        <a:solidFill>
                          <a:schemeClr val="dk1"/>
                        </a:solidFill>
                        <a:latin typeface="Russo One"/>
                        <a:ea typeface="Russo One"/>
                        <a:cs typeface="Russo One"/>
                        <a:sym typeface="Russo One"/>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2"/>
                    </a:solidFill>
                  </a:tcPr>
                </a:tc>
                <a:tc gridSpan="3">
                  <a:txBody>
                    <a:bodyPr/>
                    <a:lstStyle/>
                    <a:p>
                      <a:pPr indent="0" lvl="0" marL="0" rtl="0" algn="ctr">
                        <a:spcBef>
                          <a:spcPts val="0"/>
                        </a:spcBef>
                        <a:spcAft>
                          <a:spcPts val="0"/>
                        </a:spcAft>
                        <a:buNone/>
                      </a:pPr>
                      <a:r>
                        <a:rPr lang="en-GB"/>
                        <a:t>125 heures d’utilisation</a:t>
                      </a:r>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hMerge="1"/>
                <a:tc hMerge="1"/>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57" name="Shape 557"/>
        <p:cNvGrpSpPr/>
        <p:nvPr/>
      </p:nvGrpSpPr>
      <p:grpSpPr>
        <a:xfrm>
          <a:off x="0" y="0"/>
          <a:ext cx="0" cy="0"/>
          <a:chOff x="0" y="0"/>
          <a:chExt cx="0" cy="0"/>
        </a:xfrm>
      </p:grpSpPr>
      <p:sp>
        <p:nvSpPr>
          <p:cNvPr id="558" name="Google Shape;558;p59"/>
          <p:cNvSpPr/>
          <p:nvPr/>
        </p:nvSpPr>
        <p:spPr>
          <a:xfrm>
            <a:off x="3979027" y="1467384"/>
            <a:ext cx="1185938" cy="1185938"/>
          </a:xfrm>
          <a:custGeom>
            <a:rect b="b" l="l" r="r" t="t"/>
            <a:pathLst>
              <a:path extrusionOk="0" h="209068" w="209068">
                <a:moveTo>
                  <a:pt x="104582" y="0"/>
                </a:moveTo>
                <a:cubicBezTo>
                  <a:pt x="98989" y="16621"/>
                  <a:pt x="93511" y="24758"/>
                  <a:pt x="86334" y="24758"/>
                </a:cubicBezTo>
                <a:cubicBezTo>
                  <a:pt x="80388" y="24758"/>
                  <a:pt x="73276" y="19173"/>
                  <a:pt x="63965" y="8201"/>
                </a:cubicBezTo>
                <a:lnTo>
                  <a:pt x="63965" y="8201"/>
                </a:lnTo>
                <a:cubicBezTo>
                  <a:pt x="65853" y="28913"/>
                  <a:pt x="63100" y="38451"/>
                  <a:pt x="53132" y="38451"/>
                </a:cubicBezTo>
                <a:cubicBezTo>
                  <a:pt x="47823" y="38451"/>
                  <a:pt x="40469" y="35746"/>
                  <a:pt x="30680" y="30583"/>
                </a:cubicBezTo>
                <a:lnTo>
                  <a:pt x="30680" y="30583"/>
                </a:lnTo>
                <a:cubicBezTo>
                  <a:pt x="43582" y="55292"/>
                  <a:pt x="41006" y="64521"/>
                  <a:pt x="18956" y="64521"/>
                </a:cubicBezTo>
                <a:cubicBezTo>
                  <a:pt x="15779" y="64521"/>
                  <a:pt x="12198" y="64329"/>
                  <a:pt x="8201" y="63965"/>
                </a:cubicBezTo>
                <a:lnTo>
                  <a:pt x="8201" y="63965"/>
                </a:lnTo>
                <a:cubicBezTo>
                  <a:pt x="32417" y="84515"/>
                  <a:pt x="30391" y="94355"/>
                  <a:pt x="0" y="104582"/>
                </a:cubicBezTo>
                <a:cubicBezTo>
                  <a:pt x="30391" y="114809"/>
                  <a:pt x="32417" y="124553"/>
                  <a:pt x="8201" y="145296"/>
                </a:cubicBezTo>
                <a:cubicBezTo>
                  <a:pt x="12296" y="144910"/>
                  <a:pt x="15955" y="144707"/>
                  <a:pt x="19189" y="144707"/>
                </a:cubicBezTo>
                <a:cubicBezTo>
                  <a:pt x="41022" y="144707"/>
                  <a:pt x="43524" y="153947"/>
                  <a:pt x="30583" y="178484"/>
                </a:cubicBezTo>
                <a:cubicBezTo>
                  <a:pt x="40408" y="173354"/>
                  <a:pt x="47773" y="170660"/>
                  <a:pt x="53081" y="170660"/>
                </a:cubicBezTo>
                <a:cubicBezTo>
                  <a:pt x="63045" y="170660"/>
                  <a:pt x="65757" y="180157"/>
                  <a:pt x="63868" y="200867"/>
                </a:cubicBezTo>
                <a:cubicBezTo>
                  <a:pt x="73223" y="189895"/>
                  <a:pt x="80359" y="184310"/>
                  <a:pt x="86319" y="184310"/>
                </a:cubicBezTo>
                <a:cubicBezTo>
                  <a:pt x="93511" y="184310"/>
                  <a:pt x="98989" y="192447"/>
                  <a:pt x="104582" y="209068"/>
                </a:cubicBezTo>
                <a:cubicBezTo>
                  <a:pt x="110175" y="192447"/>
                  <a:pt x="115624" y="184310"/>
                  <a:pt x="122806" y="184310"/>
                </a:cubicBezTo>
                <a:cubicBezTo>
                  <a:pt x="128757" y="184310"/>
                  <a:pt x="135897" y="189895"/>
                  <a:pt x="145296" y="200867"/>
                </a:cubicBezTo>
                <a:cubicBezTo>
                  <a:pt x="143344" y="180157"/>
                  <a:pt x="146075" y="170660"/>
                  <a:pt x="156034" y="170660"/>
                </a:cubicBezTo>
                <a:cubicBezTo>
                  <a:pt x="161338" y="170660"/>
                  <a:pt x="168694" y="173354"/>
                  <a:pt x="178484" y="178484"/>
                </a:cubicBezTo>
                <a:cubicBezTo>
                  <a:pt x="165628" y="153947"/>
                  <a:pt x="168067" y="144707"/>
                  <a:pt x="189883" y="144707"/>
                </a:cubicBezTo>
                <a:cubicBezTo>
                  <a:pt x="193114" y="144707"/>
                  <a:pt x="196771" y="144910"/>
                  <a:pt x="200867" y="145296"/>
                </a:cubicBezTo>
                <a:cubicBezTo>
                  <a:pt x="176651" y="124553"/>
                  <a:pt x="178677" y="114809"/>
                  <a:pt x="209068" y="104582"/>
                </a:cubicBezTo>
                <a:cubicBezTo>
                  <a:pt x="178677" y="94355"/>
                  <a:pt x="176651" y="84515"/>
                  <a:pt x="200867" y="63965"/>
                </a:cubicBezTo>
                <a:lnTo>
                  <a:pt x="200867" y="63965"/>
                </a:lnTo>
                <a:cubicBezTo>
                  <a:pt x="196870" y="64329"/>
                  <a:pt x="193290" y="64521"/>
                  <a:pt x="190116" y="64521"/>
                </a:cubicBezTo>
                <a:cubicBezTo>
                  <a:pt x="168085" y="64521"/>
                  <a:pt x="165582" y="55292"/>
                  <a:pt x="178484" y="30583"/>
                </a:cubicBezTo>
                <a:lnTo>
                  <a:pt x="178484" y="30583"/>
                </a:lnTo>
                <a:cubicBezTo>
                  <a:pt x="168695" y="35746"/>
                  <a:pt x="161341" y="38451"/>
                  <a:pt x="156037" y="38451"/>
                </a:cubicBezTo>
                <a:cubicBezTo>
                  <a:pt x="146076" y="38451"/>
                  <a:pt x="143344" y="28913"/>
                  <a:pt x="145296" y="8201"/>
                </a:cubicBezTo>
                <a:lnTo>
                  <a:pt x="145296" y="8201"/>
                </a:lnTo>
                <a:cubicBezTo>
                  <a:pt x="135897" y="19173"/>
                  <a:pt x="128757" y="24758"/>
                  <a:pt x="122806" y="24758"/>
                </a:cubicBezTo>
                <a:cubicBezTo>
                  <a:pt x="115624" y="24758"/>
                  <a:pt x="110175" y="16621"/>
                  <a:pt x="1045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9"/>
          <p:cNvSpPr txBox="1"/>
          <p:nvPr>
            <p:ph type="title"/>
          </p:nvPr>
        </p:nvSpPr>
        <p:spPr>
          <a:xfrm>
            <a:off x="2741700" y="2943275"/>
            <a:ext cx="3660600" cy="6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400"/>
              <a:t>SAGEMAKER</a:t>
            </a:r>
            <a:endParaRPr sz="3400"/>
          </a:p>
        </p:txBody>
      </p:sp>
      <p:sp>
        <p:nvSpPr>
          <p:cNvPr id="560" name="Google Shape;560;p59"/>
          <p:cNvSpPr txBox="1"/>
          <p:nvPr>
            <p:ph idx="2" type="title"/>
          </p:nvPr>
        </p:nvSpPr>
        <p:spPr>
          <a:xfrm>
            <a:off x="3979050" y="1774138"/>
            <a:ext cx="1185900" cy="57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04</a:t>
            </a:r>
            <a:endParaRPr/>
          </a:p>
        </p:txBody>
      </p:sp>
      <p:sp>
        <p:nvSpPr>
          <p:cNvPr id="561" name="Google Shape;561;p59"/>
          <p:cNvSpPr/>
          <p:nvPr/>
        </p:nvSpPr>
        <p:spPr>
          <a:xfrm>
            <a:off x="0" y="125"/>
            <a:ext cx="7824000" cy="921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 name="Google Shape;562;p59"/>
          <p:cNvGrpSpPr/>
          <p:nvPr/>
        </p:nvGrpSpPr>
        <p:grpSpPr>
          <a:xfrm rot="7741402">
            <a:off x="-632351" y="-723886"/>
            <a:ext cx="1958496" cy="2196574"/>
            <a:chOff x="7189833" y="2022667"/>
            <a:chExt cx="1251159" cy="1192597"/>
          </a:xfrm>
        </p:grpSpPr>
        <p:sp>
          <p:nvSpPr>
            <p:cNvPr id="563" name="Google Shape;563;p59"/>
            <p:cNvSpPr/>
            <p:nvPr/>
          </p:nvSpPr>
          <p:spPr>
            <a:xfrm>
              <a:off x="7474366" y="2461318"/>
              <a:ext cx="682343" cy="220186"/>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9"/>
            <p:cNvSpPr/>
            <p:nvPr/>
          </p:nvSpPr>
          <p:spPr>
            <a:xfrm>
              <a:off x="7602697" y="2022667"/>
              <a:ext cx="426517" cy="402424"/>
            </a:xfrm>
            <a:custGeom>
              <a:rect b="b" l="l" r="r" t="t"/>
              <a:pathLst>
                <a:path extrusionOk="0" h="74009" w="78476">
                  <a:moveTo>
                    <a:pt x="39246" y="0"/>
                  </a:moveTo>
                  <a:lnTo>
                    <a:pt x="1" y="74009"/>
                  </a:lnTo>
                  <a:lnTo>
                    <a:pt x="78476" y="74009"/>
                  </a:lnTo>
                  <a:lnTo>
                    <a:pt x="39246" y="0"/>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9"/>
            <p:cNvSpPr/>
            <p:nvPr/>
          </p:nvSpPr>
          <p:spPr>
            <a:xfrm>
              <a:off x="7189833" y="2972969"/>
              <a:ext cx="1251159" cy="242295"/>
            </a:xfrm>
            <a:custGeom>
              <a:rect b="b" l="l" r="r" t="t"/>
              <a:pathLst>
                <a:path extrusionOk="0" h="44560" w="230204">
                  <a:moveTo>
                    <a:pt x="25737" y="1"/>
                  </a:moveTo>
                  <a:lnTo>
                    <a:pt x="0" y="44560"/>
                  </a:lnTo>
                  <a:lnTo>
                    <a:pt x="230204" y="44560"/>
                  </a:lnTo>
                  <a:lnTo>
                    <a:pt x="204467" y="1"/>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9"/>
            <p:cNvSpPr/>
            <p:nvPr/>
          </p:nvSpPr>
          <p:spPr>
            <a:xfrm>
              <a:off x="7340931" y="2717730"/>
              <a:ext cx="950049" cy="219012"/>
            </a:xfrm>
            <a:custGeom>
              <a:rect b="b" l="l" r="r" t="t"/>
              <a:pathLst>
                <a:path extrusionOk="0" h="40278" w="174802">
                  <a:moveTo>
                    <a:pt x="22750" y="1"/>
                  </a:moveTo>
                  <a:lnTo>
                    <a:pt x="0" y="40278"/>
                  </a:lnTo>
                  <a:lnTo>
                    <a:pt x="174802" y="40278"/>
                  </a:lnTo>
                  <a:lnTo>
                    <a:pt x="152053" y="1"/>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70" name="Shape 570"/>
        <p:cNvGrpSpPr/>
        <p:nvPr/>
      </p:nvGrpSpPr>
      <p:grpSpPr>
        <a:xfrm>
          <a:off x="0" y="0"/>
          <a:ext cx="0" cy="0"/>
          <a:chOff x="0" y="0"/>
          <a:chExt cx="0" cy="0"/>
        </a:xfrm>
      </p:grpSpPr>
      <p:sp>
        <p:nvSpPr>
          <p:cNvPr id="571" name="Google Shape;571;p60"/>
          <p:cNvSpPr txBox="1"/>
          <p:nvPr>
            <p:ph type="title"/>
          </p:nvPr>
        </p:nvSpPr>
        <p:spPr>
          <a:xfrm>
            <a:off x="2343775" y="1288375"/>
            <a:ext cx="5561100" cy="1762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GB" sz="3000"/>
              <a:t>Créez, formez et déployez des modèles d'apprentissage machine à grande échelle</a:t>
            </a:r>
            <a:endParaRPr b="0" sz="3000"/>
          </a:p>
        </p:txBody>
      </p:sp>
      <p:sp>
        <p:nvSpPr>
          <p:cNvPr id="572" name="Google Shape;572;p60"/>
          <p:cNvSpPr txBox="1"/>
          <p:nvPr>
            <p:ph idx="1" type="body"/>
          </p:nvPr>
        </p:nvSpPr>
        <p:spPr>
          <a:xfrm>
            <a:off x="3102175" y="3150550"/>
            <a:ext cx="4802700" cy="6645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GB"/>
              <a:t>Une façon simple et rapide de faire avancer les modèles ML de l'idée à la production.</a:t>
            </a:r>
            <a:endParaRPr/>
          </a:p>
        </p:txBody>
      </p:sp>
      <p:pic>
        <p:nvPicPr>
          <p:cNvPr id="573" name="Google Shape;573;p60"/>
          <p:cNvPicPr preferRelativeResize="0"/>
          <p:nvPr/>
        </p:nvPicPr>
        <p:blipFill>
          <a:blip r:embed="rId3">
            <a:alphaModFix/>
          </a:blip>
          <a:stretch>
            <a:fillRect/>
          </a:stretch>
        </p:blipFill>
        <p:spPr>
          <a:xfrm>
            <a:off x="451575" y="2550900"/>
            <a:ext cx="1670225" cy="1670225"/>
          </a:xfrm>
          <a:prstGeom prst="rect">
            <a:avLst/>
          </a:prstGeom>
          <a:noFill/>
          <a:ln>
            <a:noFill/>
          </a:ln>
        </p:spPr>
      </p:pic>
      <p:grpSp>
        <p:nvGrpSpPr>
          <p:cNvPr id="574" name="Google Shape;574;p60"/>
          <p:cNvGrpSpPr/>
          <p:nvPr/>
        </p:nvGrpSpPr>
        <p:grpSpPr>
          <a:xfrm>
            <a:off x="8006487" y="3680534"/>
            <a:ext cx="2276926" cy="2276949"/>
            <a:chOff x="5457664" y="3259589"/>
            <a:chExt cx="1674210" cy="1674227"/>
          </a:xfrm>
        </p:grpSpPr>
        <p:sp>
          <p:nvSpPr>
            <p:cNvPr id="575" name="Google Shape;575;p60"/>
            <p:cNvSpPr/>
            <p:nvPr/>
          </p:nvSpPr>
          <p:spPr>
            <a:xfrm>
              <a:off x="5457664" y="3259589"/>
              <a:ext cx="1674210" cy="1674227"/>
            </a:xfrm>
            <a:custGeom>
              <a:rect b="b" l="l" r="r" t="t"/>
              <a:pathLst>
                <a:path extrusionOk="0" h="97994" w="97993">
                  <a:moveTo>
                    <a:pt x="48978" y="1"/>
                  </a:moveTo>
                  <a:cubicBezTo>
                    <a:pt x="47207" y="12762"/>
                    <a:pt x="45467" y="19015"/>
                    <a:pt x="42414" y="19015"/>
                  </a:cubicBezTo>
                  <a:cubicBezTo>
                    <a:pt x="39653" y="19015"/>
                    <a:pt x="35818" y="13897"/>
                    <a:pt x="29915" y="3850"/>
                  </a:cubicBezTo>
                  <a:lnTo>
                    <a:pt x="29915" y="3850"/>
                  </a:lnTo>
                  <a:cubicBezTo>
                    <a:pt x="33702" y="17574"/>
                    <a:pt x="34390" y="23937"/>
                    <a:pt x="30501" y="23937"/>
                  </a:cubicBezTo>
                  <a:cubicBezTo>
                    <a:pt x="27690" y="23937"/>
                    <a:pt x="22487" y="20611"/>
                    <a:pt x="14334" y="14335"/>
                  </a:cubicBezTo>
                  <a:lnTo>
                    <a:pt x="14334" y="14335"/>
                  </a:lnTo>
                  <a:cubicBezTo>
                    <a:pt x="24593" y="27662"/>
                    <a:pt x="26971" y="33107"/>
                    <a:pt x="19822" y="33107"/>
                  </a:cubicBezTo>
                  <a:cubicBezTo>
                    <a:pt x="16548" y="33107"/>
                    <a:pt x="11276" y="31965"/>
                    <a:pt x="3849" y="29915"/>
                  </a:cubicBezTo>
                  <a:lnTo>
                    <a:pt x="3849" y="29915"/>
                  </a:lnTo>
                  <a:cubicBezTo>
                    <a:pt x="25002" y="42343"/>
                    <a:pt x="24306" y="45606"/>
                    <a:pt x="0" y="48979"/>
                  </a:cubicBezTo>
                  <a:cubicBezTo>
                    <a:pt x="24306" y="52388"/>
                    <a:pt x="25002" y="55651"/>
                    <a:pt x="3849" y="68042"/>
                  </a:cubicBezTo>
                  <a:cubicBezTo>
                    <a:pt x="11262" y="66008"/>
                    <a:pt x="16528" y="64874"/>
                    <a:pt x="19803" y="64874"/>
                  </a:cubicBezTo>
                  <a:cubicBezTo>
                    <a:pt x="26975" y="64874"/>
                    <a:pt x="24602" y="70309"/>
                    <a:pt x="14334" y="83623"/>
                  </a:cubicBezTo>
                  <a:cubicBezTo>
                    <a:pt x="22481" y="77367"/>
                    <a:pt x="27682" y="74049"/>
                    <a:pt x="30495" y="74049"/>
                  </a:cubicBezTo>
                  <a:cubicBezTo>
                    <a:pt x="34391" y="74049"/>
                    <a:pt x="33704" y="80413"/>
                    <a:pt x="29915" y="94144"/>
                  </a:cubicBezTo>
                  <a:cubicBezTo>
                    <a:pt x="35818" y="84097"/>
                    <a:pt x="39653" y="78979"/>
                    <a:pt x="42414" y="78979"/>
                  </a:cubicBezTo>
                  <a:cubicBezTo>
                    <a:pt x="45467" y="78979"/>
                    <a:pt x="47207" y="85232"/>
                    <a:pt x="48978" y="97993"/>
                  </a:cubicBezTo>
                  <a:cubicBezTo>
                    <a:pt x="50768" y="85232"/>
                    <a:pt x="52518" y="78979"/>
                    <a:pt x="55574" y="78979"/>
                  </a:cubicBezTo>
                  <a:cubicBezTo>
                    <a:pt x="58340" y="78979"/>
                    <a:pt x="62175" y="84097"/>
                    <a:pt x="68078" y="94144"/>
                  </a:cubicBezTo>
                  <a:cubicBezTo>
                    <a:pt x="64288" y="80413"/>
                    <a:pt x="63602" y="74049"/>
                    <a:pt x="67498" y="74049"/>
                  </a:cubicBezTo>
                  <a:cubicBezTo>
                    <a:pt x="70310" y="74049"/>
                    <a:pt x="75512" y="77367"/>
                    <a:pt x="83658" y="83623"/>
                  </a:cubicBezTo>
                  <a:cubicBezTo>
                    <a:pt x="73398" y="70294"/>
                    <a:pt x="71021" y="64867"/>
                    <a:pt x="78173" y="64867"/>
                  </a:cubicBezTo>
                  <a:cubicBezTo>
                    <a:pt x="81447" y="64867"/>
                    <a:pt x="86718" y="66004"/>
                    <a:pt x="94143" y="68042"/>
                  </a:cubicBezTo>
                  <a:cubicBezTo>
                    <a:pt x="72990" y="55651"/>
                    <a:pt x="73687" y="52388"/>
                    <a:pt x="97993" y="48979"/>
                  </a:cubicBezTo>
                  <a:cubicBezTo>
                    <a:pt x="73687" y="45606"/>
                    <a:pt x="72990" y="42343"/>
                    <a:pt x="94143" y="29915"/>
                  </a:cubicBezTo>
                  <a:lnTo>
                    <a:pt x="94143" y="29915"/>
                  </a:lnTo>
                  <a:cubicBezTo>
                    <a:pt x="86716" y="31965"/>
                    <a:pt x="81445" y="33107"/>
                    <a:pt x="78171" y="33107"/>
                  </a:cubicBezTo>
                  <a:cubicBezTo>
                    <a:pt x="71022" y="33107"/>
                    <a:pt x="73399" y="27662"/>
                    <a:pt x="83658" y="14335"/>
                  </a:cubicBezTo>
                  <a:lnTo>
                    <a:pt x="83658" y="14335"/>
                  </a:lnTo>
                  <a:cubicBezTo>
                    <a:pt x="75490" y="20611"/>
                    <a:pt x="70284" y="23937"/>
                    <a:pt x="67476" y="23937"/>
                  </a:cubicBezTo>
                  <a:cubicBezTo>
                    <a:pt x="63590" y="23937"/>
                    <a:pt x="64291" y="17574"/>
                    <a:pt x="68078" y="3850"/>
                  </a:cubicBezTo>
                  <a:lnTo>
                    <a:pt x="68078" y="3850"/>
                  </a:lnTo>
                  <a:cubicBezTo>
                    <a:pt x="62175" y="13897"/>
                    <a:pt x="58340" y="19015"/>
                    <a:pt x="55574" y="19015"/>
                  </a:cubicBezTo>
                  <a:cubicBezTo>
                    <a:pt x="52518" y="19015"/>
                    <a:pt x="50768" y="12762"/>
                    <a:pt x="48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0"/>
            <p:cNvSpPr/>
            <p:nvPr/>
          </p:nvSpPr>
          <p:spPr>
            <a:xfrm>
              <a:off x="5900028" y="3701978"/>
              <a:ext cx="789449" cy="789435"/>
            </a:xfrm>
            <a:custGeom>
              <a:rect b="b" l="l" r="r" t="t"/>
              <a:pathLst>
                <a:path extrusionOk="0" h="54294" w="54295">
                  <a:moveTo>
                    <a:pt x="27166" y="0"/>
                  </a:moveTo>
                  <a:cubicBezTo>
                    <a:pt x="12172" y="0"/>
                    <a:pt x="0" y="12135"/>
                    <a:pt x="0" y="27129"/>
                  </a:cubicBezTo>
                  <a:cubicBezTo>
                    <a:pt x="0" y="42123"/>
                    <a:pt x="12172" y="54294"/>
                    <a:pt x="27166" y="54294"/>
                  </a:cubicBezTo>
                  <a:cubicBezTo>
                    <a:pt x="42160" y="54294"/>
                    <a:pt x="54294" y="42123"/>
                    <a:pt x="54294" y="27129"/>
                  </a:cubicBezTo>
                  <a:cubicBezTo>
                    <a:pt x="54294" y="12135"/>
                    <a:pt x="42160" y="0"/>
                    <a:pt x="271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3"/>
          <p:cNvSpPr txBox="1"/>
          <p:nvPr/>
        </p:nvSpPr>
        <p:spPr>
          <a:xfrm>
            <a:off x="100900" y="143275"/>
            <a:ext cx="5865900" cy="76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300">
                <a:solidFill>
                  <a:srgbClr val="666666"/>
                </a:solidFill>
                <a:latin typeface="Droid Sans"/>
                <a:ea typeface="Droid Sans"/>
                <a:cs typeface="Droid Sans"/>
                <a:sym typeface="Droid Sans"/>
              </a:rPr>
              <a:t>Première intervention des apprenants de </a:t>
            </a:r>
            <a:r>
              <a:rPr b="1" lang="en-GB" sz="2300">
                <a:solidFill>
                  <a:srgbClr val="666666"/>
                </a:solidFill>
                <a:latin typeface="Droid Sans"/>
                <a:ea typeface="Droid Sans"/>
                <a:cs typeface="Droid Sans"/>
                <a:sym typeface="Droid Sans"/>
              </a:rPr>
              <a:t>l'École</a:t>
            </a:r>
            <a:r>
              <a:rPr b="1" lang="en-GB" sz="2300">
                <a:solidFill>
                  <a:srgbClr val="666666"/>
                </a:solidFill>
                <a:latin typeface="Droid Sans"/>
                <a:ea typeface="Droid Sans"/>
                <a:cs typeface="Droid Sans"/>
                <a:sym typeface="Droid Sans"/>
              </a:rPr>
              <a:t> de l’IA by Simplon !</a:t>
            </a:r>
            <a:endParaRPr b="1" sz="2300">
              <a:solidFill>
                <a:srgbClr val="666666"/>
              </a:solidFill>
              <a:latin typeface="Droid Sans"/>
              <a:ea typeface="Droid Sans"/>
              <a:cs typeface="Droid Sans"/>
              <a:sym typeface="Droid Sans"/>
            </a:endParaRPr>
          </a:p>
        </p:txBody>
      </p:sp>
      <p:sp>
        <p:nvSpPr>
          <p:cNvPr id="330" name="Google Shape;330;p43"/>
          <p:cNvSpPr txBox="1"/>
          <p:nvPr/>
        </p:nvSpPr>
        <p:spPr>
          <a:xfrm>
            <a:off x="7197775" y="23225"/>
            <a:ext cx="1946400" cy="4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PT Sans Narrow"/>
                <a:ea typeface="PT Sans Narrow"/>
                <a:cs typeface="PT Sans Narrow"/>
                <a:sym typeface="PT Sans Narrow"/>
              </a:rPr>
              <a:t>#DataScienceBrest</a:t>
            </a:r>
            <a:endParaRPr b="1" sz="1800">
              <a:solidFill>
                <a:srgbClr val="666666"/>
              </a:solidFill>
              <a:latin typeface="PT Sans Narrow"/>
              <a:ea typeface="PT Sans Narrow"/>
              <a:cs typeface="PT Sans Narrow"/>
              <a:sym typeface="PT Sans Narrow"/>
            </a:endParaRPr>
          </a:p>
        </p:txBody>
      </p:sp>
      <p:pic>
        <p:nvPicPr>
          <p:cNvPr descr="Image result for twitter" id="331" name="Google Shape;331;p43"/>
          <p:cNvPicPr preferRelativeResize="0"/>
          <p:nvPr/>
        </p:nvPicPr>
        <p:blipFill>
          <a:blip r:embed="rId3">
            <a:alphaModFix/>
          </a:blip>
          <a:stretch>
            <a:fillRect/>
          </a:stretch>
        </p:blipFill>
        <p:spPr>
          <a:xfrm>
            <a:off x="6922475" y="23225"/>
            <a:ext cx="440875" cy="440875"/>
          </a:xfrm>
          <a:prstGeom prst="rect">
            <a:avLst/>
          </a:prstGeom>
          <a:noFill/>
          <a:ln>
            <a:noFill/>
          </a:ln>
        </p:spPr>
      </p:pic>
      <p:pic>
        <p:nvPicPr>
          <p:cNvPr id="332" name="Google Shape;332;p43"/>
          <p:cNvPicPr preferRelativeResize="0"/>
          <p:nvPr/>
        </p:nvPicPr>
        <p:blipFill rotWithShape="1">
          <a:blip r:embed="rId4">
            <a:alphaModFix/>
          </a:blip>
          <a:srcRect b="14008" l="0" r="0" t="0"/>
          <a:stretch/>
        </p:blipFill>
        <p:spPr>
          <a:xfrm>
            <a:off x="0" y="1070775"/>
            <a:ext cx="9144000" cy="40727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80" name="Shape 580"/>
        <p:cNvGrpSpPr/>
        <p:nvPr/>
      </p:nvGrpSpPr>
      <p:grpSpPr>
        <a:xfrm>
          <a:off x="0" y="0"/>
          <a:ext cx="0" cy="0"/>
          <a:chOff x="0" y="0"/>
          <a:chExt cx="0" cy="0"/>
        </a:xfrm>
      </p:grpSpPr>
      <p:sp>
        <p:nvSpPr>
          <p:cNvPr id="581" name="Google Shape;581;p61"/>
          <p:cNvSpPr txBox="1"/>
          <p:nvPr>
            <p:ph idx="13" type="subTitle"/>
          </p:nvPr>
        </p:nvSpPr>
        <p:spPr>
          <a:xfrm>
            <a:off x="1097525" y="1467638"/>
            <a:ext cx="2029800" cy="10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300">
                <a:latin typeface="Montserrat"/>
                <a:ea typeface="Montserrat"/>
                <a:cs typeface="Montserrat"/>
                <a:sym typeface="Montserrat"/>
              </a:rPr>
              <a:t>Etiquette</a:t>
            </a:r>
            <a:endParaRPr sz="1300">
              <a:latin typeface="Montserrat"/>
              <a:ea typeface="Montserrat"/>
              <a:cs typeface="Montserrat"/>
              <a:sym typeface="Montserrat"/>
            </a:endParaRPr>
          </a:p>
          <a:p>
            <a:pPr indent="0" lvl="0" marL="0" rtl="0" algn="ctr">
              <a:spcBef>
                <a:spcPts val="0"/>
              </a:spcBef>
              <a:spcAft>
                <a:spcPts val="0"/>
              </a:spcAft>
              <a:buNone/>
            </a:pPr>
            <a:r>
              <a:rPr b="0" lang="en-GB" sz="1000">
                <a:latin typeface="Montserrat"/>
                <a:ea typeface="Montserrat"/>
                <a:cs typeface="Montserrat"/>
                <a:sym typeface="Montserrat"/>
              </a:rPr>
              <a:t>Configurez et gérez l'étiquetage des tâches pour les ensembles de données</a:t>
            </a:r>
            <a:endParaRPr b="0" sz="1000">
              <a:latin typeface="Montserrat"/>
              <a:ea typeface="Montserrat"/>
              <a:cs typeface="Montserrat"/>
              <a:sym typeface="Montserrat"/>
            </a:endParaRPr>
          </a:p>
        </p:txBody>
      </p:sp>
      <p:sp>
        <p:nvSpPr>
          <p:cNvPr id="582" name="Google Shape;582;p61"/>
          <p:cNvSpPr txBox="1"/>
          <p:nvPr>
            <p:ph idx="13" type="subTitle"/>
          </p:nvPr>
        </p:nvSpPr>
        <p:spPr>
          <a:xfrm>
            <a:off x="3557088" y="1467650"/>
            <a:ext cx="2029800" cy="10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300">
                <a:latin typeface="Montserrat"/>
                <a:ea typeface="Montserrat"/>
                <a:cs typeface="Montserrat"/>
                <a:sym typeface="Montserrat"/>
              </a:rPr>
              <a:t>Créer</a:t>
            </a:r>
            <a:endParaRPr sz="1300">
              <a:latin typeface="Montserrat"/>
              <a:ea typeface="Montserrat"/>
              <a:cs typeface="Montserrat"/>
              <a:sym typeface="Montserrat"/>
            </a:endParaRPr>
          </a:p>
          <a:p>
            <a:pPr indent="0" lvl="0" marL="0" rtl="0" algn="ctr">
              <a:spcBef>
                <a:spcPts val="0"/>
              </a:spcBef>
              <a:spcAft>
                <a:spcPts val="0"/>
              </a:spcAft>
              <a:buNone/>
            </a:pPr>
            <a:r>
              <a:rPr b="0" lang="en-GB" sz="1000">
                <a:latin typeface="Montserrat"/>
                <a:ea typeface="Montserrat"/>
                <a:cs typeface="Montserrat"/>
                <a:sym typeface="Montserrat"/>
              </a:rPr>
              <a:t>Connectez-vous à d'autres services AWS et transformez des données dans des bloc-notes Amazon SageMaker</a:t>
            </a:r>
            <a:endParaRPr b="0" sz="1000">
              <a:latin typeface="Montserrat"/>
              <a:ea typeface="Montserrat"/>
              <a:cs typeface="Montserrat"/>
              <a:sym typeface="Montserrat"/>
            </a:endParaRPr>
          </a:p>
        </p:txBody>
      </p:sp>
      <p:sp>
        <p:nvSpPr>
          <p:cNvPr id="583" name="Google Shape;583;p61"/>
          <p:cNvSpPr txBox="1"/>
          <p:nvPr>
            <p:ph idx="13" type="subTitle"/>
          </p:nvPr>
        </p:nvSpPr>
        <p:spPr>
          <a:xfrm>
            <a:off x="6016663" y="1467650"/>
            <a:ext cx="2029800" cy="10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300">
                <a:latin typeface="Montserrat"/>
                <a:ea typeface="Montserrat"/>
                <a:cs typeface="Montserrat"/>
                <a:sym typeface="Montserrat"/>
              </a:rPr>
              <a:t>Former</a:t>
            </a:r>
            <a:endParaRPr sz="1300">
              <a:latin typeface="Montserrat"/>
              <a:ea typeface="Montserrat"/>
              <a:cs typeface="Montserrat"/>
              <a:sym typeface="Montserrat"/>
            </a:endParaRPr>
          </a:p>
          <a:p>
            <a:pPr indent="0" lvl="0" marL="0" rtl="0" algn="ctr">
              <a:spcBef>
                <a:spcPts val="0"/>
              </a:spcBef>
              <a:spcAft>
                <a:spcPts val="0"/>
              </a:spcAft>
              <a:buNone/>
            </a:pPr>
            <a:r>
              <a:rPr b="0" lang="en-GB" sz="1000">
                <a:latin typeface="Montserrat"/>
                <a:ea typeface="Montserrat"/>
                <a:cs typeface="Montserrat"/>
                <a:sym typeface="Montserrat"/>
              </a:rPr>
              <a:t>Utilisez les algorithmes et les infrastructures d'Amazon SageMaker, ou apportez les vôtres pour un entraînement distribué</a:t>
            </a:r>
            <a:endParaRPr b="0" sz="1000">
              <a:latin typeface="Montserrat"/>
              <a:ea typeface="Montserrat"/>
              <a:cs typeface="Montserrat"/>
              <a:sym typeface="Montserrat"/>
            </a:endParaRPr>
          </a:p>
        </p:txBody>
      </p:sp>
      <p:sp>
        <p:nvSpPr>
          <p:cNvPr id="584" name="Google Shape;584;p61"/>
          <p:cNvSpPr txBox="1"/>
          <p:nvPr>
            <p:ph idx="13" type="subTitle"/>
          </p:nvPr>
        </p:nvSpPr>
        <p:spPr>
          <a:xfrm>
            <a:off x="1026650" y="3770125"/>
            <a:ext cx="2029800" cy="10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300">
                <a:latin typeface="Montserrat"/>
                <a:ea typeface="Montserrat"/>
                <a:cs typeface="Montserrat"/>
                <a:sym typeface="Montserrat"/>
              </a:rPr>
              <a:t>Régler</a:t>
            </a:r>
            <a:endParaRPr sz="1300">
              <a:latin typeface="Montserrat"/>
              <a:ea typeface="Montserrat"/>
              <a:cs typeface="Montserrat"/>
              <a:sym typeface="Montserrat"/>
            </a:endParaRPr>
          </a:p>
          <a:p>
            <a:pPr indent="0" lvl="0" marL="0" rtl="0" algn="ctr">
              <a:spcBef>
                <a:spcPts val="0"/>
              </a:spcBef>
              <a:spcAft>
                <a:spcPts val="0"/>
              </a:spcAft>
              <a:buNone/>
            </a:pPr>
            <a:r>
              <a:rPr b="0" lang="en-GB" sz="1000">
                <a:latin typeface="Montserrat"/>
                <a:ea typeface="Montserrat"/>
                <a:cs typeface="Montserrat"/>
                <a:sym typeface="Montserrat"/>
              </a:rPr>
              <a:t>Amazon SageMaker règle automatiquement votre modèle en ajustant plusieurs combinaisons de paramètres d'algorithme</a:t>
            </a:r>
            <a:endParaRPr b="0" sz="1000">
              <a:latin typeface="Montserrat"/>
              <a:ea typeface="Montserrat"/>
              <a:cs typeface="Montserrat"/>
              <a:sym typeface="Montserrat"/>
            </a:endParaRPr>
          </a:p>
        </p:txBody>
      </p:sp>
      <p:sp>
        <p:nvSpPr>
          <p:cNvPr id="585" name="Google Shape;585;p61"/>
          <p:cNvSpPr txBox="1"/>
          <p:nvPr>
            <p:ph idx="13" type="subTitle"/>
          </p:nvPr>
        </p:nvSpPr>
        <p:spPr>
          <a:xfrm>
            <a:off x="3542113" y="3770125"/>
            <a:ext cx="2029800" cy="10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300">
                <a:latin typeface="Montserrat"/>
                <a:ea typeface="Montserrat"/>
                <a:cs typeface="Montserrat"/>
                <a:sym typeface="Montserrat"/>
              </a:rPr>
              <a:t>Déployer</a:t>
            </a:r>
            <a:endParaRPr sz="1300">
              <a:latin typeface="Montserrat"/>
              <a:ea typeface="Montserrat"/>
              <a:cs typeface="Montserrat"/>
              <a:sym typeface="Montserrat"/>
            </a:endParaRPr>
          </a:p>
          <a:p>
            <a:pPr indent="0" lvl="0" marL="0" rtl="0" algn="ctr">
              <a:spcBef>
                <a:spcPts val="0"/>
              </a:spcBef>
              <a:spcAft>
                <a:spcPts val="0"/>
              </a:spcAft>
              <a:buNone/>
            </a:pPr>
            <a:r>
              <a:rPr b="0" lang="en-GB" sz="1000">
                <a:latin typeface="Montserrat"/>
                <a:ea typeface="Montserrat"/>
                <a:cs typeface="Montserrat"/>
                <a:sym typeface="Montserrat"/>
              </a:rPr>
              <a:t>Les modèles peuvent être déployés vers des points de terminaison Amazon SageMaker pour des prévisions en temps réel</a:t>
            </a:r>
            <a:endParaRPr b="0" sz="1000">
              <a:latin typeface="Montserrat"/>
              <a:ea typeface="Montserrat"/>
              <a:cs typeface="Montserrat"/>
              <a:sym typeface="Montserrat"/>
            </a:endParaRPr>
          </a:p>
        </p:txBody>
      </p:sp>
      <p:sp>
        <p:nvSpPr>
          <p:cNvPr id="586" name="Google Shape;586;p61"/>
          <p:cNvSpPr txBox="1"/>
          <p:nvPr>
            <p:ph idx="13" type="subTitle"/>
          </p:nvPr>
        </p:nvSpPr>
        <p:spPr>
          <a:xfrm>
            <a:off x="6057600" y="3770125"/>
            <a:ext cx="2029800" cy="10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300">
                <a:latin typeface="Montserrat"/>
                <a:ea typeface="Montserrat"/>
                <a:cs typeface="Montserrat"/>
                <a:sym typeface="Montserrat"/>
              </a:rPr>
              <a:t>Découvrir</a:t>
            </a:r>
            <a:endParaRPr sz="1300">
              <a:latin typeface="Montserrat"/>
              <a:ea typeface="Montserrat"/>
              <a:cs typeface="Montserrat"/>
              <a:sym typeface="Montserrat"/>
            </a:endParaRPr>
          </a:p>
          <a:p>
            <a:pPr indent="0" lvl="0" marL="0" rtl="0" algn="ctr">
              <a:spcBef>
                <a:spcPts val="0"/>
              </a:spcBef>
              <a:spcAft>
                <a:spcPts val="0"/>
              </a:spcAft>
              <a:buNone/>
            </a:pPr>
            <a:r>
              <a:rPr b="0" lang="en-GB" sz="1000">
                <a:latin typeface="Montserrat"/>
                <a:ea typeface="Montserrat"/>
                <a:cs typeface="Montserrat"/>
                <a:sym typeface="Montserrat"/>
              </a:rPr>
              <a:t>Trouvez, achetez et déployez des packages de modèles, des algorithmes sur AWS Marketplace</a:t>
            </a:r>
            <a:endParaRPr b="0" sz="1000">
              <a:latin typeface="Montserrat"/>
              <a:ea typeface="Montserrat"/>
              <a:cs typeface="Montserrat"/>
              <a:sym typeface="Montserrat"/>
            </a:endParaRPr>
          </a:p>
          <a:p>
            <a:pPr indent="0" lvl="0" marL="0" rtl="0" algn="ctr">
              <a:spcBef>
                <a:spcPts val="0"/>
              </a:spcBef>
              <a:spcAft>
                <a:spcPts val="0"/>
              </a:spcAft>
              <a:buNone/>
            </a:pPr>
            <a:r>
              <a:t/>
            </a:r>
            <a:endParaRPr sz="1300">
              <a:latin typeface="Montserrat"/>
              <a:ea typeface="Montserrat"/>
              <a:cs typeface="Montserrat"/>
              <a:sym typeface="Montserrat"/>
            </a:endParaRPr>
          </a:p>
        </p:txBody>
      </p:sp>
      <p:pic>
        <p:nvPicPr>
          <p:cNvPr id="587" name="Google Shape;587;p61"/>
          <p:cNvPicPr preferRelativeResize="0"/>
          <p:nvPr/>
        </p:nvPicPr>
        <p:blipFill>
          <a:blip r:embed="rId3">
            <a:alphaModFix/>
          </a:blip>
          <a:stretch>
            <a:fillRect/>
          </a:stretch>
        </p:blipFill>
        <p:spPr>
          <a:xfrm>
            <a:off x="1314875" y="282275"/>
            <a:ext cx="1453295" cy="1145425"/>
          </a:xfrm>
          <a:prstGeom prst="rect">
            <a:avLst/>
          </a:prstGeom>
          <a:noFill/>
          <a:ln>
            <a:noFill/>
          </a:ln>
        </p:spPr>
      </p:pic>
      <p:pic>
        <p:nvPicPr>
          <p:cNvPr id="588" name="Google Shape;588;p61"/>
          <p:cNvPicPr preferRelativeResize="0"/>
          <p:nvPr/>
        </p:nvPicPr>
        <p:blipFill>
          <a:blip r:embed="rId4">
            <a:alphaModFix/>
          </a:blip>
          <a:stretch>
            <a:fillRect/>
          </a:stretch>
        </p:blipFill>
        <p:spPr>
          <a:xfrm>
            <a:off x="3809902" y="282275"/>
            <a:ext cx="1453295" cy="1145425"/>
          </a:xfrm>
          <a:prstGeom prst="rect">
            <a:avLst/>
          </a:prstGeom>
          <a:noFill/>
          <a:ln>
            <a:noFill/>
          </a:ln>
        </p:spPr>
      </p:pic>
      <p:pic>
        <p:nvPicPr>
          <p:cNvPr id="589" name="Google Shape;589;p61"/>
          <p:cNvPicPr preferRelativeResize="0"/>
          <p:nvPr/>
        </p:nvPicPr>
        <p:blipFill>
          <a:blip r:embed="rId5">
            <a:alphaModFix/>
          </a:blip>
          <a:stretch>
            <a:fillRect/>
          </a:stretch>
        </p:blipFill>
        <p:spPr>
          <a:xfrm>
            <a:off x="1376312" y="2679898"/>
            <a:ext cx="1472220" cy="1090214"/>
          </a:xfrm>
          <a:prstGeom prst="rect">
            <a:avLst/>
          </a:prstGeom>
          <a:noFill/>
          <a:ln>
            <a:noFill/>
          </a:ln>
        </p:spPr>
      </p:pic>
      <p:pic>
        <p:nvPicPr>
          <p:cNvPr id="590" name="Google Shape;590;p61"/>
          <p:cNvPicPr preferRelativeResize="0"/>
          <p:nvPr/>
        </p:nvPicPr>
        <p:blipFill>
          <a:blip r:embed="rId6">
            <a:alphaModFix/>
          </a:blip>
          <a:stretch>
            <a:fillRect/>
          </a:stretch>
        </p:blipFill>
        <p:spPr>
          <a:xfrm>
            <a:off x="3835890" y="2679887"/>
            <a:ext cx="1472220" cy="1090214"/>
          </a:xfrm>
          <a:prstGeom prst="rect">
            <a:avLst/>
          </a:prstGeom>
          <a:noFill/>
          <a:ln>
            <a:noFill/>
          </a:ln>
        </p:spPr>
      </p:pic>
      <p:pic>
        <p:nvPicPr>
          <p:cNvPr id="591" name="Google Shape;591;p61"/>
          <p:cNvPicPr preferRelativeResize="0"/>
          <p:nvPr/>
        </p:nvPicPr>
        <p:blipFill>
          <a:blip r:embed="rId7">
            <a:alphaModFix/>
          </a:blip>
          <a:stretch>
            <a:fillRect/>
          </a:stretch>
        </p:blipFill>
        <p:spPr>
          <a:xfrm>
            <a:off x="6387380" y="2679898"/>
            <a:ext cx="1472220" cy="1090214"/>
          </a:xfrm>
          <a:prstGeom prst="rect">
            <a:avLst/>
          </a:prstGeom>
          <a:noFill/>
          <a:ln>
            <a:noFill/>
          </a:ln>
        </p:spPr>
      </p:pic>
      <p:pic>
        <p:nvPicPr>
          <p:cNvPr id="592" name="Google Shape;592;p61"/>
          <p:cNvPicPr preferRelativeResize="0"/>
          <p:nvPr/>
        </p:nvPicPr>
        <p:blipFill>
          <a:blip r:embed="rId8">
            <a:alphaModFix/>
          </a:blip>
          <a:stretch>
            <a:fillRect/>
          </a:stretch>
        </p:blipFill>
        <p:spPr>
          <a:xfrm>
            <a:off x="6304930" y="282275"/>
            <a:ext cx="1453295" cy="1145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96" name="Shape 596"/>
        <p:cNvGrpSpPr/>
        <p:nvPr/>
      </p:nvGrpSpPr>
      <p:grpSpPr>
        <a:xfrm>
          <a:off x="0" y="0"/>
          <a:ext cx="0" cy="0"/>
          <a:chOff x="0" y="0"/>
          <a:chExt cx="0" cy="0"/>
        </a:xfrm>
      </p:grpSpPr>
      <p:sp>
        <p:nvSpPr>
          <p:cNvPr id="597" name="Google Shape;597;p62"/>
          <p:cNvSpPr/>
          <p:nvPr/>
        </p:nvSpPr>
        <p:spPr>
          <a:xfrm>
            <a:off x="3979027" y="1467384"/>
            <a:ext cx="1185938" cy="1185938"/>
          </a:xfrm>
          <a:custGeom>
            <a:rect b="b" l="l" r="r" t="t"/>
            <a:pathLst>
              <a:path extrusionOk="0" h="209068" w="209068">
                <a:moveTo>
                  <a:pt x="104582" y="0"/>
                </a:moveTo>
                <a:cubicBezTo>
                  <a:pt x="98989" y="16621"/>
                  <a:pt x="93511" y="24758"/>
                  <a:pt x="86334" y="24758"/>
                </a:cubicBezTo>
                <a:cubicBezTo>
                  <a:pt x="80388" y="24758"/>
                  <a:pt x="73276" y="19173"/>
                  <a:pt x="63965" y="8201"/>
                </a:cubicBezTo>
                <a:lnTo>
                  <a:pt x="63965" y="8201"/>
                </a:lnTo>
                <a:cubicBezTo>
                  <a:pt x="65853" y="28913"/>
                  <a:pt x="63100" y="38451"/>
                  <a:pt x="53132" y="38451"/>
                </a:cubicBezTo>
                <a:cubicBezTo>
                  <a:pt x="47823" y="38451"/>
                  <a:pt x="40469" y="35746"/>
                  <a:pt x="30680" y="30583"/>
                </a:cubicBezTo>
                <a:lnTo>
                  <a:pt x="30680" y="30583"/>
                </a:lnTo>
                <a:cubicBezTo>
                  <a:pt x="43582" y="55292"/>
                  <a:pt x="41006" y="64521"/>
                  <a:pt x="18956" y="64521"/>
                </a:cubicBezTo>
                <a:cubicBezTo>
                  <a:pt x="15779" y="64521"/>
                  <a:pt x="12198" y="64329"/>
                  <a:pt x="8201" y="63965"/>
                </a:cubicBezTo>
                <a:lnTo>
                  <a:pt x="8201" y="63965"/>
                </a:lnTo>
                <a:cubicBezTo>
                  <a:pt x="32417" y="84515"/>
                  <a:pt x="30391" y="94355"/>
                  <a:pt x="0" y="104582"/>
                </a:cubicBezTo>
                <a:cubicBezTo>
                  <a:pt x="30391" y="114809"/>
                  <a:pt x="32417" y="124553"/>
                  <a:pt x="8201" y="145296"/>
                </a:cubicBezTo>
                <a:cubicBezTo>
                  <a:pt x="12296" y="144910"/>
                  <a:pt x="15955" y="144707"/>
                  <a:pt x="19189" y="144707"/>
                </a:cubicBezTo>
                <a:cubicBezTo>
                  <a:pt x="41022" y="144707"/>
                  <a:pt x="43524" y="153947"/>
                  <a:pt x="30583" y="178484"/>
                </a:cubicBezTo>
                <a:cubicBezTo>
                  <a:pt x="40408" y="173354"/>
                  <a:pt x="47773" y="170660"/>
                  <a:pt x="53081" y="170660"/>
                </a:cubicBezTo>
                <a:cubicBezTo>
                  <a:pt x="63045" y="170660"/>
                  <a:pt x="65757" y="180157"/>
                  <a:pt x="63868" y="200867"/>
                </a:cubicBezTo>
                <a:cubicBezTo>
                  <a:pt x="73223" y="189895"/>
                  <a:pt x="80359" y="184310"/>
                  <a:pt x="86319" y="184310"/>
                </a:cubicBezTo>
                <a:cubicBezTo>
                  <a:pt x="93511" y="184310"/>
                  <a:pt x="98989" y="192447"/>
                  <a:pt x="104582" y="209068"/>
                </a:cubicBezTo>
                <a:cubicBezTo>
                  <a:pt x="110175" y="192447"/>
                  <a:pt x="115624" y="184310"/>
                  <a:pt x="122806" y="184310"/>
                </a:cubicBezTo>
                <a:cubicBezTo>
                  <a:pt x="128757" y="184310"/>
                  <a:pt x="135897" y="189895"/>
                  <a:pt x="145296" y="200867"/>
                </a:cubicBezTo>
                <a:cubicBezTo>
                  <a:pt x="143344" y="180157"/>
                  <a:pt x="146075" y="170660"/>
                  <a:pt x="156034" y="170660"/>
                </a:cubicBezTo>
                <a:cubicBezTo>
                  <a:pt x="161338" y="170660"/>
                  <a:pt x="168694" y="173354"/>
                  <a:pt x="178484" y="178484"/>
                </a:cubicBezTo>
                <a:cubicBezTo>
                  <a:pt x="165628" y="153947"/>
                  <a:pt x="168067" y="144707"/>
                  <a:pt x="189883" y="144707"/>
                </a:cubicBezTo>
                <a:cubicBezTo>
                  <a:pt x="193114" y="144707"/>
                  <a:pt x="196771" y="144910"/>
                  <a:pt x="200867" y="145296"/>
                </a:cubicBezTo>
                <a:cubicBezTo>
                  <a:pt x="176651" y="124553"/>
                  <a:pt x="178677" y="114809"/>
                  <a:pt x="209068" y="104582"/>
                </a:cubicBezTo>
                <a:cubicBezTo>
                  <a:pt x="178677" y="94355"/>
                  <a:pt x="176651" y="84515"/>
                  <a:pt x="200867" y="63965"/>
                </a:cubicBezTo>
                <a:lnTo>
                  <a:pt x="200867" y="63965"/>
                </a:lnTo>
                <a:cubicBezTo>
                  <a:pt x="196870" y="64329"/>
                  <a:pt x="193290" y="64521"/>
                  <a:pt x="190116" y="64521"/>
                </a:cubicBezTo>
                <a:cubicBezTo>
                  <a:pt x="168085" y="64521"/>
                  <a:pt x="165582" y="55292"/>
                  <a:pt x="178484" y="30583"/>
                </a:cubicBezTo>
                <a:lnTo>
                  <a:pt x="178484" y="30583"/>
                </a:lnTo>
                <a:cubicBezTo>
                  <a:pt x="168695" y="35746"/>
                  <a:pt x="161341" y="38451"/>
                  <a:pt x="156037" y="38451"/>
                </a:cubicBezTo>
                <a:cubicBezTo>
                  <a:pt x="146076" y="38451"/>
                  <a:pt x="143344" y="28913"/>
                  <a:pt x="145296" y="8201"/>
                </a:cubicBezTo>
                <a:lnTo>
                  <a:pt x="145296" y="8201"/>
                </a:lnTo>
                <a:cubicBezTo>
                  <a:pt x="135897" y="19173"/>
                  <a:pt x="128757" y="24758"/>
                  <a:pt x="122806" y="24758"/>
                </a:cubicBezTo>
                <a:cubicBezTo>
                  <a:pt x="115624" y="24758"/>
                  <a:pt x="110175" y="16621"/>
                  <a:pt x="1045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2"/>
          <p:cNvSpPr txBox="1"/>
          <p:nvPr>
            <p:ph type="title"/>
          </p:nvPr>
        </p:nvSpPr>
        <p:spPr>
          <a:xfrm>
            <a:off x="2491650" y="2935450"/>
            <a:ext cx="4160700" cy="6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400"/>
              <a:t>DEMONSTRATION</a:t>
            </a:r>
            <a:endParaRPr sz="3400"/>
          </a:p>
        </p:txBody>
      </p:sp>
      <p:sp>
        <p:nvSpPr>
          <p:cNvPr id="599" name="Google Shape;599;p62"/>
          <p:cNvSpPr txBox="1"/>
          <p:nvPr>
            <p:ph idx="2" type="title"/>
          </p:nvPr>
        </p:nvSpPr>
        <p:spPr>
          <a:xfrm>
            <a:off x="3979050" y="1774138"/>
            <a:ext cx="1185900" cy="57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05</a:t>
            </a:r>
            <a:endParaRPr/>
          </a:p>
        </p:txBody>
      </p:sp>
      <p:sp>
        <p:nvSpPr>
          <p:cNvPr id="600" name="Google Shape;600;p62"/>
          <p:cNvSpPr/>
          <p:nvPr/>
        </p:nvSpPr>
        <p:spPr>
          <a:xfrm>
            <a:off x="0" y="125"/>
            <a:ext cx="7824000" cy="921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 name="Google Shape;601;p62"/>
          <p:cNvGrpSpPr/>
          <p:nvPr/>
        </p:nvGrpSpPr>
        <p:grpSpPr>
          <a:xfrm rot="7741402">
            <a:off x="-632351" y="-723886"/>
            <a:ext cx="1958496" cy="2196574"/>
            <a:chOff x="7189833" y="2022667"/>
            <a:chExt cx="1251159" cy="1192597"/>
          </a:xfrm>
        </p:grpSpPr>
        <p:sp>
          <p:nvSpPr>
            <p:cNvPr id="602" name="Google Shape;602;p62"/>
            <p:cNvSpPr/>
            <p:nvPr/>
          </p:nvSpPr>
          <p:spPr>
            <a:xfrm>
              <a:off x="7474366" y="2461318"/>
              <a:ext cx="682343" cy="220186"/>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2"/>
            <p:cNvSpPr/>
            <p:nvPr/>
          </p:nvSpPr>
          <p:spPr>
            <a:xfrm>
              <a:off x="7602697" y="2022667"/>
              <a:ext cx="426517" cy="402424"/>
            </a:xfrm>
            <a:custGeom>
              <a:rect b="b" l="l" r="r" t="t"/>
              <a:pathLst>
                <a:path extrusionOk="0" h="74009" w="78476">
                  <a:moveTo>
                    <a:pt x="39246" y="0"/>
                  </a:moveTo>
                  <a:lnTo>
                    <a:pt x="1" y="74009"/>
                  </a:lnTo>
                  <a:lnTo>
                    <a:pt x="78476" y="74009"/>
                  </a:lnTo>
                  <a:lnTo>
                    <a:pt x="39246" y="0"/>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2"/>
            <p:cNvSpPr/>
            <p:nvPr/>
          </p:nvSpPr>
          <p:spPr>
            <a:xfrm>
              <a:off x="7189833" y="2972969"/>
              <a:ext cx="1251159" cy="242295"/>
            </a:xfrm>
            <a:custGeom>
              <a:rect b="b" l="l" r="r" t="t"/>
              <a:pathLst>
                <a:path extrusionOk="0" h="44560" w="230204">
                  <a:moveTo>
                    <a:pt x="25737" y="1"/>
                  </a:moveTo>
                  <a:lnTo>
                    <a:pt x="0" y="44560"/>
                  </a:lnTo>
                  <a:lnTo>
                    <a:pt x="230204" y="44560"/>
                  </a:lnTo>
                  <a:lnTo>
                    <a:pt x="204467" y="1"/>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2"/>
            <p:cNvSpPr/>
            <p:nvPr/>
          </p:nvSpPr>
          <p:spPr>
            <a:xfrm>
              <a:off x="7340931" y="2717730"/>
              <a:ext cx="950049" cy="219012"/>
            </a:xfrm>
            <a:custGeom>
              <a:rect b="b" l="l" r="r" t="t"/>
              <a:pathLst>
                <a:path extrusionOk="0" h="40278" w="174802">
                  <a:moveTo>
                    <a:pt x="22750" y="1"/>
                  </a:moveTo>
                  <a:lnTo>
                    <a:pt x="0" y="40278"/>
                  </a:lnTo>
                  <a:lnTo>
                    <a:pt x="174802" y="40278"/>
                  </a:lnTo>
                  <a:lnTo>
                    <a:pt x="152053" y="1"/>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09" name="Shape 609"/>
        <p:cNvGrpSpPr/>
        <p:nvPr/>
      </p:nvGrpSpPr>
      <p:grpSpPr>
        <a:xfrm>
          <a:off x="0" y="0"/>
          <a:ext cx="0" cy="0"/>
          <a:chOff x="0" y="0"/>
          <a:chExt cx="0" cy="0"/>
        </a:xfrm>
      </p:grpSpPr>
      <p:sp>
        <p:nvSpPr>
          <p:cNvPr id="610" name="Google Shape;610;p63"/>
          <p:cNvSpPr/>
          <p:nvPr/>
        </p:nvSpPr>
        <p:spPr>
          <a:xfrm>
            <a:off x="3979027" y="1467384"/>
            <a:ext cx="1185938" cy="1185938"/>
          </a:xfrm>
          <a:custGeom>
            <a:rect b="b" l="l" r="r" t="t"/>
            <a:pathLst>
              <a:path extrusionOk="0" h="209068" w="209068">
                <a:moveTo>
                  <a:pt x="104582" y="0"/>
                </a:moveTo>
                <a:cubicBezTo>
                  <a:pt x="98989" y="16621"/>
                  <a:pt x="93511" y="24758"/>
                  <a:pt x="86334" y="24758"/>
                </a:cubicBezTo>
                <a:cubicBezTo>
                  <a:pt x="80388" y="24758"/>
                  <a:pt x="73276" y="19173"/>
                  <a:pt x="63965" y="8201"/>
                </a:cubicBezTo>
                <a:lnTo>
                  <a:pt x="63965" y="8201"/>
                </a:lnTo>
                <a:cubicBezTo>
                  <a:pt x="65853" y="28913"/>
                  <a:pt x="63100" y="38451"/>
                  <a:pt x="53132" y="38451"/>
                </a:cubicBezTo>
                <a:cubicBezTo>
                  <a:pt x="47823" y="38451"/>
                  <a:pt x="40469" y="35746"/>
                  <a:pt x="30680" y="30583"/>
                </a:cubicBezTo>
                <a:lnTo>
                  <a:pt x="30680" y="30583"/>
                </a:lnTo>
                <a:cubicBezTo>
                  <a:pt x="43582" y="55292"/>
                  <a:pt x="41006" y="64521"/>
                  <a:pt x="18956" y="64521"/>
                </a:cubicBezTo>
                <a:cubicBezTo>
                  <a:pt x="15779" y="64521"/>
                  <a:pt x="12198" y="64329"/>
                  <a:pt x="8201" y="63965"/>
                </a:cubicBezTo>
                <a:lnTo>
                  <a:pt x="8201" y="63965"/>
                </a:lnTo>
                <a:cubicBezTo>
                  <a:pt x="32417" y="84515"/>
                  <a:pt x="30391" y="94355"/>
                  <a:pt x="0" y="104582"/>
                </a:cubicBezTo>
                <a:cubicBezTo>
                  <a:pt x="30391" y="114809"/>
                  <a:pt x="32417" y="124553"/>
                  <a:pt x="8201" y="145296"/>
                </a:cubicBezTo>
                <a:cubicBezTo>
                  <a:pt x="12296" y="144910"/>
                  <a:pt x="15955" y="144707"/>
                  <a:pt x="19189" y="144707"/>
                </a:cubicBezTo>
                <a:cubicBezTo>
                  <a:pt x="41022" y="144707"/>
                  <a:pt x="43524" y="153947"/>
                  <a:pt x="30583" y="178484"/>
                </a:cubicBezTo>
                <a:cubicBezTo>
                  <a:pt x="40408" y="173354"/>
                  <a:pt x="47773" y="170660"/>
                  <a:pt x="53081" y="170660"/>
                </a:cubicBezTo>
                <a:cubicBezTo>
                  <a:pt x="63045" y="170660"/>
                  <a:pt x="65757" y="180157"/>
                  <a:pt x="63868" y="200867"/>
                </a:cubicBezTo>
                <a:cubicBezTo>
                  <a:pt x="73223" y="189895"/>
                  <a:pt x="80359" y="184310"/>
                  <a:pt x="86319" y="184310"/>
                </a:cubicBezTo>
                <a:cubicBezTo>
                  <a:pt x="93511" y="184310"/>
                  <a:pt x="98989" y="192447"/>
                  <a:pt x="104582" y="209068"/>
                </a:cubicBezTo>
                <a:cubicBezTo>
                  <a:pt x="110175" y="192447"/>
                  <a:pt x="115624" y="184310"/>
                  <a:pt x="122806" y="184310"/>
                </a:cubicBezTo>
                <a:cubicBezTo>
                  <a:pt x="128757" y="184310"/>
                  <a:pt x="135897" y="189895"/>
                  <a:pt x="145296" y="200867"/>
                </a:cubicBezTo>
                <a:cubicBezTo>
                  <a:pt x="143344" y="180157"/>
                  <a:pt x="146075" y="170660"/>
                  <a:pt x="156034" y="170660"/>
                </a:cubicBezTo>
                <a:cubicBezTo>
                  <a:pt x="161338" y="170660"/>
                  <a:pt x="168694" y="173354"/>
                  <a:pt x="178484" y="178484"/>
                </a:cubicBezTo>
                <a:cubicBezTo>
                  <a:pt x="165628" y="153947"/>
                  <a:pt x="168067" y="144707"/>
                  <a:pt x="189883" y="144707"/>
                </a:cubicBezTo>
                <a:cubicBezTo>
                  <a:pt x="193114" y="144707"/>
                  <a:pt x="196771" y="144910"/>
                  <a:pt x="200867" y="145296"/>
                </a:cubicBezTo>
                <a:cubicBezTo>
                  <a:pt x="176651" y="124553"/>
                  <a:pt x="178677" y="114809"/>
                  <a:pt x="209068" y="104582"/>
                </a:cubicBezTo>
                <a:cubicBezTo>
                  <a:pt x="178677" y="94355"/>
                  <a:pt x="176651" y="84515"/>
                  <a:pt x="200867" y="63965"/>
                </a:cubicBezTo>
                <a:lnTo>
                  <a:pt x="200867" y="63965"/>
                </a:lnTo>
                <a:cubicBezTo>
                  <a:pt x="196870" y="64329"/>
                  <a:pt x="193290" y="64521"/>
                  <a:pt x="190116" y="64521"/>
                </a:cubicBezTo>
                <a:cubicBezTo>
                  <a:pt x="168085" y="64521"/>
                  <a:pt x="165582" y="55292"/>
                  <a:pt x="178484" y="30583"/>
                </a:cubicBezTo>
                <a:lnTo>
                  <a:pt x="178484" y="30583"/>
                </a:lnTo>
                <a:cubicBezTo>
                  <a:pt x="168695" y="35746"/>
                  <a:pt x="161341" y="38451"/>
                  <a:pt x="156037" y="38451"/>
                </a:cubicBezTo>
                <a:cubicBezTo>
                  <a:pt x="146076" y="38451"/>
                  <a:pt x="143344" y="28913"/>
                  <a:pt x="145296" y="8201"/>
                </a:cubicBezTo>
                <a:lnTo>
                  <a:pt x="145296" y="8201"/>
                </a:lnTo>
                <a:cubicBezTo>
                  <a:pt x="135897" y="19173"/>
                  <a:pt x="128757" y="24758"/>
                  <a:pt x="122806" y="24758"/>
                </a:cubicBezTo>
                <a:cubicBezTo>
                  <a:pt x="115624" y="24758"/>
                  <a:pt x="110175" y="16621"/>
                  <a:pt x="1045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3"/>
          <p:cNvSpPr txBox="1"/>
          <p:nvPr>
            <p:ph type="title"/>
          </p:nvPr>
        </p:nvSpPr>
        <p:spPr>
          <a:xfrm>
            <a:off x="2491650" y="2966725"/>
            <a:ext cx="4160700" cy="6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400"/>
              <a:t>CONCLUSION</a:t>
            </a:r>
            <a:endParaRPr sz="3400"/>
          </a:p>
        </p:txBody>
      </p:sp>
      <p:sp>
        <p:nvSpPr>
          <p:cNvPr id="612" name="Google Shape;612;p63"/>
          <p:cNvSpPr txBox="1"/>
          <p:nvPr>
            <p:ph idx="2" type="title"/>
          </p:nvPr>
        </p:nvSpPr>
        <p:spPr>
          <a:xfrm>
            <a:off x="3979050" y="1774138"/>
            <a:ext cx="1185900" cy="57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06</a:t>
            </a:r>
            <a:endParaRPr/>
          </a:p>
        </p:txBody>
      </p:sp>
      <p:sp>
        <p:nvSpPr>
          <p:cNvPr id="613" name="Google Shape;613;p63"/>
          <p:cNvSpPr/>
          <p:nvPr/>
        </p:nvSpPr>
        <p:spPr>
          <a:xfrm>
            <a:off x="0" y="125"/>
            <a:ext cx="7824000" cy="921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 name="Google Shape;614;p63"/>
          <p:cNvGrpSpPr/>
          <p:nvPr/>
        </p:nvGrpSpPr>
        <p:grpSpPr>
          <a:xfrm rot="7741402">
            <a:off x="-632351" y="-723886"/>
            <a:ext cx="1958496" cy="2196574"/>
            <a:chOff x="7189833" y="2022667"/>
            <a:chExt cx="1251159" cy="1192597"/>
          </a:xfrm>
        </p:grpSpPr>
        <p:sp>
          <p:nvSpPr>
            <p:cNvPr id="615" name="Google Shape;615;p63"/>
            <p:cNvSpPr/>
            <p:nvPr/>
          </p:nvSpPr>
          <p:spPr>
            <a:xfrm>
              <a:off x="7474366" y="2461318"/>
              <a:ext cx="682343" cy="220186"/>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3"/>
            <p:cNvSpPr/>
            <p:nvPr/>
          </p:nvSpPr>
          <p:spPr>
            <a:xfrm>
              <a:off x="7602697" y="2022667"/>
              <a:ext cx="426517" cy="402424"/>
            </a:xfrm>
            <a:custGeom>
              <a:rect b="b" l="l" r="r" t="t"/>
              <a:pathLst>
                <a:path extrusionOk="0" h="74009" w="78476">
                  <a:moveTo>
                    <a:pt x="39246" y="0"/>
                  </a:moveTo>
                  <a:lnTo>
                    <a:pt x="1" y="74009"/>
                  </a:lnTo>
                  <a:lnTo>
                    <a:pt x="78476" y="74009"/>
                  </a:lnTo>
                  <a:lnTo>
                    <a:pt x="39246" y="0"/>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3"/>
            <p:cNvSpPr/>
            <p:nvPr/>
          </p:nvSpPr>
          <p:spPr>
            <a:xfrm>
              <a:off x="7189833" y="2972969"/>
              <a:ext cx="1251159" cy="242295"/>
            </a:xfrm>
            <a:custGeom>
              <a:rect b="b" l="l" r="r" t="t"/>
              <a:pathLst>
                <a:path extrusionOk="0" h="44560" w="230204">
                  <a:moveTo>
                    <a:pt x="25737" y="1"/>
                  </a:moveTo>
                  <a:lnTo>
                    <a:pt x="0" y="44560"/>
                  </a:lnTo>
                  <a:lnTo>
                    <a:pt x="230204" y="44560"/>
                  </a:lnTo>
                  <a:lnTo>
                    <a:pt x="204467" y="1"/>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3"/>
            <p:cNvSpPr/>
            <p:nvPr/>
          </p:nvSpPr>
          <p:spPr>
            <a:xfrm>
              <a:off x="7340931" y="2717730"/>
              <a:ext cx="950049" cy="219012"/>
            </a:xfrm>
            <a:custGeom>
              <a:rect b="b" l="l" r="r" t="t"/>
              <a:pathLst>
                <a:path extrusionOk="0" h="40278" w="174802">
                  <a:moveTo>
                    <a:pt x="22750" y="1"/>
                  </a:moveTo>
                  <a:lnTo>
                    <a:pt x="0" y="40278"/>
                  </a:lnTo>
                  <a:lnTo>
                    <a:pt x="174802" y="40278"/>
                  </a:lnTo>
                  <a:lnTo>
                    <a:pt x="152053" y="1"/>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pic>
        <p:nvPicPr>
          <p:cNvPr id="623" name="Google Shape;623;p64"/>
          <p:cNvPicPr preferRelativeResize="0"/>
          <p:nvPr/>
        </p:nvPicPr>
        <p:blipFill>
          <a:blip r:embed="rId3">
            <a:alphaModFix/>
          </a:blip>
          <a:stretch>
            <a:fillRect/>
          </a:stretch>
        </p:blipFill>
        <p:spPr>
          <a:xfrm flipH="1">
            <a:off x="4745199" y="2109750"/>
            <a:ext cx="3763780" cy="3000000"/>
          </a:xfrm>
          <a:prstGeom prst="rect">
            <a:avLst/>
          </a:prstGeom>
          <a:noFill/>
          <a:ln>
            <a:noFill/>
          </a:ln>
        </p:spPr>
      </p:pic>
      <p:pic>
        <p:nvPicPr>
          <p:cNvPr id="624" name="Google Shape;624;p64"/>
          <p:cNvPicPr preferRelativeResize="0"/>
          <p:nvPr/>
        </p:nvPicPr>
        <p:blipFill rotWithShape="1">
          <a:blip r:embed="rId4">
            <a:alphaModFix/>
          </a:blip>
          <a:srcRect b="0" l="0" r="0" t="12303"/>
          <a:stretch/>
        </p:blipFill>
        <p:spPr>
          <a:xfrm>
            <a:off x="602150" y="1480751"/>
            <a:ext cx="3992501" cy="2158500"/>
          </a:xfrm>
          <a:prstGeom prst="rect">
            <a:avLst/>
          </a:prstGeom>
          <a:noFill/>
          <a:ln>
            <a:noFill/>
          </a:ln>
        </p:spPr>
      </p:pic>
      <p:pic>
        <p:nvPicPr>
          <p:cNvPr id="625" name="Google Shape;625;p64"/>
          <p:cNvPicPr preferRelativeResize="0"/>
          <p:nvPr/>
        </p:nvPicPr>
        <p:blipFill>
          <a:blip r:embed="rId5">
            <a:alphaModFix/>
          </a:blip>
          <a:stretch>
            <a:fillRect/>
          </a:stretch>
        </p:blipFill>
        <p:spPr>
          <a:xfrm>
            <a:off x="1155450" y="452300"/>
            <a:ext cx="2778336" cy="992100"/>
          </a:xfrm>
          <a:prstGeom prst="rect">
            <a:avLst/>
          </a:prstGeom>
          <a:noFill/>
          <a:ln>
            <a:noFill/>
          </a:ln>
        </p:spPr>
      </p:pic>
      <p:sp>
        <p:nvSpPr>
          <p:cNvPr id="626" name="Google Shape;626;p64"/>
          <p:cNvSpPr txBox="1"/>
          <p:nvPr/>
        </p:nvSpPr>
        <p:spPr>
          <a:xfrm>
            <a:off x="4036575" y="491450"/>
            <a:ext cx="4191600" cy="76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5000">
                <a:solidFill>
                  <a:srgbClr val="666666"/>
                </a:solidFill>
                <a:latin typeface="Indie Flower"/>
                <a:ea typeface="Indie Flower"/>
                <a:cs typeface="Indie Flower"/>
                <a:sym typeface="Indie Flower"/>
              </a:rPr>
              <a:t>Data Science</a:t>
            </a:r>
            <a:endParaRPr b="1" sz="5000">
              <a:solidFill>
                <a:srgbClr val="666666"/>
              </a:solidFill>
              <a:latin typeface="Indie Flower"/>
              <a:ea typeface="Indie Flower"/>
              <a:cs typeface="Indie Flower"/>
              <a:sym typeface="Indie Flower"/>
            </a:endParaRPr>
          </a:p>
        </p:txBody>
      </p:sp>
      <p:sp>
        <p:nvSpPr>
          <p:cNvPr id="627" name="Google Shape;627;p64"/>
          <p:cNvSpPr txBox="1"/>
          <p:nvPr/>
        </p:nvSpPr>
        <p:spPr>
          <a:xfrm rot="-1487349">
            <a:off x="-3401312" y="5258363"/>
            <a:ext cx="3000142" cy="992078"/>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800">
                <a:solidFill>
                  <a:srgbClr val="666666"/>
                </a:solidFill>
                <a:latin typeface="Indie Flower"/>
                <a:ea typeface="Indie Flower"/>
                <a:cs typeface="Indie Flower"/>
                <a:sym typeface="Indie Flower"/>
              </a:rPr>
              <a:t>Organisateurs</a:t>
            </a:r>
            <a:endParaRPr>
              <a:solidFill>
                <a:srgbClr val="666666"/>
              </a:solidFill>
              <a:latin typeface="Indie Flower"/>
              <a:ea typeface="Indie Flower"/>
              <a:cs typeface="Indie Flower"/>
              <a:sym typeface="Indie Flower"/>
            </a:endParaRPr>
          </a:p>
        </p:txBody>
      </p:sp>
      <p:sp>
        <p:nvSpPr>
          <p:cNvPr id="628" name="Google Shape;628;p64"/>
          <p:cNvSpPr txBox="1"/>
          <p:nvPr/>
        </p:nvSpPr>
        <p:spPr>
          <a:xfrm>
            <a:off x="6642475" y="1024250"/>
            <a:ext cx="1290900" cy="76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000">
                <a:solidFill>
                  <a:srgbClr val="D50000"/>
                </a:solidFill>
                <a:latin typeface="Indie Flower"/>
                <a:ea typeface="Indie Flower"/>
                <a:cs typeface="Indie Flower"/>
                <a:sym typeface="Indie Flower"/>
              </a:rPr>
              <a:t>@BREST</a:t>
            </a:r>
            <a:endParaRPr b="1" sz="2000">
              <a:solidFill>
                <a:srgbClr val="D50000"/>
              </a:solidFill>
              <a:latin typeface="Indie Flower"/>
              <a:ea typeface="Indie Flower"/>
              <a:cs typeface="Indie Flower"/>
              <a:sym typeface="Indie Flower"/>
            </a:endParaRPr>
          </a:p>
        </p:txBody>
      </p:sp>
      <p:sp>
        <p:nvSpPr>
          <p:cNvPr id="629" name="Google Shape;629;p64"/>
          <p:cNvSpPr txBox="1"/>
          <p:nvPr>
            <p:ph idx="1" type="subTitle"/>
          </p:nvPr>
        </p:nvSpPr>
        <p:spPr>
          <a:xfrm>
            <a:off x="1096400" y="1709450"/>
            <a:ext cx="2651400" cy="163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4500">
                <a:latin typeface="PT Sans Narrow"/>
                <a:ea typeface="PT Sans Narrow"/>
                <a:cs typeface="PT Sans Narrow"/>
                <a:sym typeface="PT Sans Narrow"/>
              </a:rPr>
              <a:t>Contacts</a:t>
            </a:r>
            <a:endParaRPr b="1" sz="4500">
              <a:latin typeface="PT Sans Narrow"/>
              <a:ea typeface="PT Sans Narrow"/>
              <a:cs typeface="PT Sans Narrow"/>
              <a:sym typeface="PT Sans Narrow"/>
            </a:endParaRPr>
          </a:p>
          <a:p>
            <a:pPr indent="0" lvl="0" marL="0" rtl="0" algn="ctr">
              <a:spcBef>
                <a:spcPts val="0"/>
              </a:spcBef>
              <a:spcAft>
                <a:spcPts val="0"/>
              </a:spcAft>
              <a:buNone/>
            </a:pPr>
            <a:r>
              <a:rPr b="1" lang="en-GB" sz="1400">
                <a:latin typeface="PT Sans Narrow"/>
                <a:ea typeface="PT Sans Narrow"/>
                <a:cs typeface="PT Sans Narrow"/>
                <a:sym typeface="PT Sans Narrow"/>
              </a:rPr>
              <a:t>Maxime HAVEZ</a:t>
            </a:r>
            <a:r>
              <a:rPr lang="en-GB" sz="1400">
                <a:latin typeface="PT Sans Narrow"/>
                <a:ea typeface="PT Sans Narrow"/>
                <a:cs typeface="PT Sans Narrow"/>
                <a:sym typeface="PT Sans Narrow"/>
              </a:rPr>
              <a:t> - @havezm</a:t>
            </a:r>
            <a:endParaRPr sz="1400">
              <a:latin typeface="PT Sans Narrow"/>
              <a:ea typeface="PT Sans Narrow"/>
              <a:cs typeface="PT Sans Narrow"/>
              <a:sym typeface="PT Sans Narrow"/>
            </a:endParaRPr>
          </a:p>
          <a:p>
            <a:pPr indent="0" lvl="0" marL="0" rtl="0" algn="ctr">
              <a:spcBef>
                <a:spcPts val="0"/>
              </a:spcBef>
              <a:spcAft>
                <a:spcPts val="0"/>
              </a:spcAft>
              <a:buNone/>
            </a:pPr>
            <a:r>
              <a:rPr b="1" lang="en-GB" sz="1400">
                <a:latin typeface="PT Sans Narrow"/>
                <a:ea typeface="PT Sans Narrow"/>
                <a:cs typeface="PT Sans Narrow"/>
                <a:sym typeface="PT Sans Narrow"/>
              </a:rPr>
              <a:t>Erwan KERIBIN</a:t>
            </a:r>
            <a:endParaRPr b="1" sz="4500">
              <a:solidFill>
                <a:srgbClr val="CC0000"/>
              </a:solidFill>
              <a:latin typeface="PT Sans Narrow"/>
              <a:ea typeface="PT Sans Narrow"/>
              <a:cs typeface="PT Sans Narrow"/>
              <a:sym typeface="PT Sans Narrow"/>
            </a:endParaRPr>
          </a:p>
        </p:txBody>
      </p:sp>
      <p:sp>
        <p:nvSpPr>
          <p:cNvPr id="630" name="Google Shape;630;p64"/>
          <p:cNvSpPr txBox="1"/>
          <p:nvPr/>
        </p:nvSpPr>
        <p:spPr>
          <a:xfrm>
            <a:off x="5371600" y="2522997"/>
            <a:ext cx="3000000" cy="22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600">
                <a:latin typeface="Indie Flower"/>
                <a:ea typeface="Indie Flower"/>
                <a:cs typeface="Indie Flower"/>
                <a:sym typeface="Indie Flower"/>
              </a:rPr>
              <a:t>Appel à speakers &amp; sponsors !</a:t>
            </a:r>
            <a:endParaRPr b="1" sz="3600">
              <a:latin typeface="Indie Flower"/>
              <a:ea typeface="Indie Flower"/>
              <a:cs typeface="Indie Flower"/>
              <a:sym typeface="Indie Flower"/>
            </a:endParaRPr>
          </a:p>
        </p:txBody>
      </p:sp>
      <p:pic>
        <p:nvPicPr>
          <p:cNvPr descr="Image result for twitter" id="631" name="Google Shape;631;p64"/>
          <p:cNvPicPr preferRelativeResize="0"/>
          <p:nvPr/>
        </p:nvPicPr>
        <p:blipFill>
          <a:blip r:embed="rId6">
            <a:alphaModFix/>
          </a:blip>
          <a:stretch>
            <a:fillRect/>
          </a:stretch>
        </p:blipFill>
        <p:spPr>
          <a:xfrm>
            <a:off x="859875" y="2395200"/>
            <a:ext cx="561275" cy="561275"/>
          </a:xfrm>
          <a:prstGeom prst="rect">
            <a:avLst/>
          </a:prstGeom>
          <a:noFill/>
          <a:ln>
            <a:noFill/>
          </a:ln>
        </p:spPr>
      </p:pic>
      <p:sp>
        <p:nvSpPr>
          <p:cNvPr id="632" name="Google Shape;632;p64"/>
          <p:cNvSpPr txBox="1"/>
          <p:nvPr/>
        </p:nvSpPr>
        <p:spPr>
          <a:xfrm>
            <a:off x="7197775" y="23225"/>
            <a:ext cx="1946400" cy="4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solidFill>
                <a:srgbClr val="666666"/>
              </a:solidFill>
              <a:latin typeface="PT Sans Narrow"/>
              <a:ea typeface="PT Sans Narrow"/>
              <a:cs typeface="PT Sans Narrow"/>
              <a:sym typeface="PT Sans Narrow"/>
            </a:endParaRPr>
          </a:p>
        </p:txBody>
      </p:sp>
      <p:sp>
        <p:nvSpPr>
          <p:cNvPr id="633" name="Google Shape;633;p64"/>
          <p:cNvSpPr txBox="1"/>
          <p:nvPr/>
        </p:nvSpPr>
        <p:spPr>
          <a:xfrm>
            <a:off x="1625950" y="4043550"/>
            <a:ext cx="2197500" cy="76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34" name="Google Shape;634;p64"/>
          <p:cNvPicPr preferRelativeResize="0"/>
          <p:nvPr/>
        </p:nvPicPr>
        <p:blipFill rotWithShape="1">
          <a:blip r:embed="rId4">
            <a:alphaModFix/>
          </a:blip>
          <a:srcRect b="0" l="0" r="0" t="12303"/>
          <a:stretch/>
        </p:blipFill>
        <p:spPr>
          <a:xfrm>
            <a:off x="561975" y="3731375"/>
            <a:ext cx="3992501" cy="1186749"/>
          </a:xfrm>
          <a:prstGeom prst="rect">
            <a:avLst/>
          </a:prstGeom>
          <a:noFill/>
          <a:ln>
            <a:noFill/>
          </a:ln>
        </p:spPr>
      </p:pic>
      <p:sp>
        <p:nvSpPr>
          <p:cNvPr id="635" name="Google Shape;635;p64"/>
          <p:cNvSpPr txBox="1"/>
          <p:nvPr/>
        </p:nvSpPr>
        <p:spPr>
          <a:xfrm>
            <a:off x="726825" y="3787273"/>
            <a:ext cx="3000000" cy="99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latin typeface="Indie Flower"/>
                <a:ea typeface="Indie Flower"/>
                <a:cs typeface="Indie Flower"/>
                <a:sym typeface="Indie Flower"/>
              </a:rPr>
              <a:t>Offres d’emploi</a:t>
            </a:r>
            <a:endParaRPr b="1" sz="1800">
              <a:latin typeface="Indie Flower"/>
              <a:ea typeface="Indie Flower"/>
              <a:cs typeface="Indie Flower"/>
              <a:sym typeface="Indie Flower"/>
            </a:endParaRPr>
          </a:p>
          <a:p>
            <a:pPr indent="0" lvl="0" marL="0" rtl="0" algn="ctr">
              <a:spcBef>
                <a:spcPts val="0"/>
              </a:spcBef>
              <a:spcAft>
                <a:spcPts val="0"/>
              </a:spcAft>
              <a:buNone/>
            </a:pPr>
            <a:r>
              <a:rPr lang="en-GB">
                <a:latin typeface="Indie Flower"/>
                <a:ea typeface="Indie Flower"/>
                <a:cs typeface="Indie Flower"/>
                <a:sym typeface="Indie Flower"/>
              </a:rPr>
              <a:t>=&gt; Faites nous suivre vos offres</a:t>
            </a:r>
            <a:endParaRPr>
              <a:latin typeface="Indie Flower"/>
              <a:ea typeface="Indie Flower"/>
              <a:cs typeface="Indie Flower"/>
              <a:sym typeface="Indie Flow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4"/>
          <p:cNvSpPr txBox="1"/>
          <p:nvPr/>
        </p:nvSpPr>
        <p:spPr>
          <a:xfrm>
            <a:off x="100900" y="143275"/>
            <a:ext cx="5865900" cy="76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300">
                <a:solidFill>
                  <a:srgbClr val="666666"/>
                </a:solidFill>
                <a:latin typeface="Droid Sans"/>
                <a:ea typeface="Droid Sans"/>
                <a:cs typeface="Droid Sans"/>
                <a:sym typeface="Droid Sans"/>
              </a:rPr>
              <a:t>L</a:t>
            </a:r>
            <a:r>
              <a:rPr b="1" lang="en-GB" sz="2300">
                <a:solidFill>
                  <a:srgbClr val="666666"/>
                </a:solidFill>
                <a:latin typeface="Droid Sans"/>
                <a:ea typeface="Droid Sans"/>
                <a:cs typeface="Droid Sans"/>
                <a:sym typeface="Droid Sans"/>
              </a:rPr>
              <a:t>'École de l’IA by Simplon :</a:t>
            </a:r>
            <a:endParaRPr b="1" sz="2300">
              <a:solidFill>
                <a:srgbClr val="666666"/>
              </a:solidFill>
              <a:latin typeface="Droid Sans"/>
              <a:ea typeface="Droid Sans"/>
              <a:cs typeface="Droid Sans"/>
              <a:sym typeface="Droid Sans"/>
            </a:endParaRPr>
          </a:p>
        </p:txBody>
      </p:sp>
      <p:sp>
        <p:nvSpPr>
          <p:cNvPr id="338" name="Google Shape;338;p44"/>
          <p:cNvSpPr txBox="1"/>
          <p:nvPr/>
        </p:nvSpPr>
        <p:spPr>
          <a:xfrm>
            <a:off x="7197775" y="23225"/>
            <a:ext cx="1946400" cy="4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PT Sans Narrow"/>
                <a:ea typeface="PT Sans Narrow"/>
                <a:cs typeface="PT Sans Narrow"/>
                <a:sym typeface="PT Sans Narrow"/>
              </a:rPr>
              <a:t>#DataScienceBrest</a:t>
            </a:r>
            <a:endParaRPr b="1" sz="1800">
              <a:solidFill>
                <a:srgbClr val="666666"/>
              </a:solidFill>
              <a:latin typeface="PT Sans Narrow"/>
              <a:ea typeface="PT Sans Narrow"/>
              <a:cs typeface="PT Sans Narrow"/>
              <a:sym typeface="PT Sans Narrow"/>
            </a:endParaRPr>
          </a:p>
        </p:txBody>
      </p:sp>
      <p:pic>
        <p:nvPicPr>
          <p:cNvPr descr="Image result for twitter" id="339" name="Google Shape;339;p44"/>
          <p:cNvPicPr preferRelativeResize="0"/>
          <p:nvPr/>
        </p:nvPicPr>
        <p:blipFill>
          <a:blip r:embed="rId3">
            <a:alphaModFix/>
          </a:blip>
          <a:stretch>
            <a:fillRect/>
          </a:stretch>
        </p:blipFill>
        <p:spPr>
          <a:xfrm>
            <a:off x="6922475" y="23225"/>
            <a:ext cx="440875" cy="440875"/>
          </a:xfrm>
          <a:prstGeom prst="rect">
            <a:avLst/>
          </a:prstGeom>
          <a:noFill/>
          <a:ln>
            <a:noFill/>
          </a:ln>
        </p:spPr>
      </p:pic>
      <p:pic>
        <p:nvPicPr>
          <p:cNvPr id="340" name="Google Shape;340;p44"/>
          <p:cNvPicPr preferRelativeResize="0"/>
          <p:nvPr/>
        </p:nvPicPr>
        <p:blipFill>
          <a:blip r:embed="rId4">
            <a:alphaModFix/>
          </a:blip>
          <a:stretch>
            <a:fillRect/>
          </a:stretch>
        </p:blipFill>
        <p:spPr>
          <a:xfrm>
            <a:off x="5143525" y="2025850"/>
            <a:ext cx="3876875" cy="1696800"/>
          </a:xfrm>
          <a:prstGeom prst="rect">
            <a:avLst/>
          </a:prstGeom>
          <a:noFill/>
          <a:ln>
            <a:noFill/>
          </a:ln>
        </p:spPr>
      </p:pic>
      <p:sp>
        <p:nvSpPr>
          <p:cNvPr id="341" name="Google Shape;341;p44"/>
          <p:cNvSpPr txBox="1"/>
          <p:nvPr/>
        </p:nvSpPr>
        <p:spPr>
          <a:xfrm>
            <a:off x="5114300" y="1369175"/>
            <a:ext cx="329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swald"/>
                <a:ea typeface="Oswald"/>
                <a:cs typeface="Oswald"/>
                <a:sym typeface="Oswald"/>
              </a:rPr>
              <a:t>Impliquant un ensemble de partenaires locaux :</a:t>
            </a:r>
            <a:endParaRPr>
              <a:latin typeface="Oswald"/>
              <a:ea typeface="Oswald"/>
              <a:cs typeface="Oswald"/>
              <a:sym typeface="Oswald"/>
            </a:endParaRPr>
          </a:p>
        </p:txBody>
      </p:sp>
      <p:sp>
        <p:nvSpPr>
          <p:cNvPr id="342" name="Google Shape;342;p44"/>
          <p:cNvSpPr txBox="1"/>
          <p:nvPr/>
        </p:nvSpPr>
        <p:spPr>
          <a:xfrm>
            <a:off x="589388" y="1128400"/>
            <a:ext cx="354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swald"/>
                <a:ea typeface="Oswald"/>
                <a:cs typeface="Oswald"/>
                <a:sym typeface="Oswald"/>
              </a:rPr>
              <a:t>Une école au format unique proposé par :</a:t>
            </a:r>
            <a:endParaRPr>
              <a:latin typeface="Oswald"/>
              <a:ea typeface="Oswald"/>
              <a:cs typeface="Oswald"/>
              <a:sym typeface="Oswald"/>
            </a:endParaRPr>
          </a:p>
        </p:txBody>
      </p:sp>
      <p:pic>
        <p:nvPicPr>
          <p:cNvPr id="343" name="Google Shape;343;p44"/>
          <p:cNvPicPr preferRelativeResize="0"/>
          <p:nvPr/>
        </p:nvPicPr>
        <p:blipFill>
          <a:blip r:embed="rId5">
            <a:alphaModFix/>
          </a:blip>
          <a:stretch>
            <a:fillRect/>
          </a:stretch>
        </p:blipFill>
        <p:spPr>
          <a:xfrm>
            <a:off x="754613" y="3589250"/>
            <a:ext cx="3457575" cy="771525"/>
          </a:xfrm>
          <a:prstGeom prst="rect">
            <a:avLst/>
          </a:prstGeom>
          <a:noFill/>
          <a:ln>
            <a:noFill/>
          </a:ln>
        </p:spPr>
      </p:pic>
      <p:pic>
        <p:nvPicPr>
          <p:cNvPr id="344" name="Google Shape;344;p44"/>
          <p:cNvPicPr preferRelativeResize="0"/>
          <p:nvPr/>
        </p:nvPicPr>
        <p:blipFill>
          <a:blip r:embed="rId6">
            <a:alphaModFix/>
          </a:blip>
          <a:stretch>
            <a:fillRect/>
          </a:stretch>
        </p:blipFill>
        <p:spPr>
          <a:xfrm>
            <a:off x="1050500" y="1704825"/>
            <a:ext cx="1173098" cy="400200"/>
          </a:xfrm>
          <a:prstGeom prst="rect">
            <a:avLst/>
          </a:prstGeom>
          <a:noFill/>
          <a:ln>
            <a:noFill/>
          </a:ln>
        </p:spPr>
      </p:pic>
      <p:pic>
        <p:nvPicPr>
          <p:cNvPr id="345" name="Google Shape;345;p44"/>
          <p:cNvPicPr preferRelativeResize="0"/>
          <p:nvPr/>
        </p:nvPicPr>
        <p:blipFill>
          <a:blip r:embed="rId7">
            <a:alphaModFix/>
          </a:blip>
          <a:stretch>
            <a:fillRect/>
          </a:stretch>
        </p:blipFill>
        <p:spPr>
          <a:xfrm>
            <a:off x="2515349" y="1528612"/>
            <a:ext cx="1115428" cy="627425"/>
          </a:xfrm>
          <a:prstGeom prst="rect">
            <a:avLst/>
          </a:prstGeom>
          <a:noFill/>
          <a:ln>
            <a:noFill/>
          </a:ln>
        </p:spPr>
      </p:pic>
      <p:pic>
        <p:nvPicPr>
          <p:cNvPr id="346" name="Google Shape;346;p44"/>
          <p:cNvPicPr preferRelativeResize="0"/>
          <p:nvPr/>
        </p:nvPicPr>
        <p:blipFill>
          <a:blip r:embed="rId8">
            <a:alphaModFix/>
          </a:blip>
          <a:stretch>
            <a:fillRect/>
          </a:stretch>
        </p:blipFill>
        <p:spPr>
          <a:xfrm>
            <a:off x="1669218" y="2182425"/>
            <a:ext cx="1314725" cy="522600"/>
          </a:xfrm>
          <a:prstGeom prst="rect">
            <a:avLst/>
          </a:prstGeom>
          <a:noFill/>
          <a:ln>
            <a:noFill/>
          </a:ln>
        </p:spPr>
      </p:pic>
      <p:sp>
        <p:nvSpPr>
          <p:cNvPr id="347" name="Google Shape;347;p44"/>
          <p:cNvSpPr txBox="1"/>
          <p:nvPr/>
        </p:nvSpPr>
        <p:spPr>
          <a:xfrm>
            <a:off x="589388" y="3133775"/>
            <a:ext cx="354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swald"/>
                <a:ea typeface="Oswald"/>
                <a:cs typeface="Oswald"/>
                <a:sym typeface="Oswald"/>
              </a:rPr>
              <a:t>Soutenu par :</a:t>
            </a:r>
            <a:endParaRPr>
              <a:latin typeface="Oswald"/>
              <a:ea typeface="Oswald"/>
              <a:cs typeface="Oswald"/>
              <a:sym typeface="Oswald"/>
            </a:endParaRPr>
          </a:p>
        </p:txBody>
      </p:sp>
      <p:cxnSp>
        <p:nvCxnSpPr>
          <p:cNvPr id="348" name="Google Shape;348;p44"/>
          <p:cNvCxnSpPr/>
          <p:nvPr/>
        </p:nvCxnSpPr>
        <p:spPr>
          <a:xfrm>
            <a:off x="4720350" y="1007625"/>
            <a:ext cx="29100" cy="3662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5"/>
          <p:cNvSpPr txBox="1"/>
          <p:nvPr/>
        </p:nvSpPr>
        <p:spPr>
          <a:xfrm>
            <a:off x="640800" y="78425"/>
            <a:ext cx="5865900" cy="76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3600">
                <a:solidFill>
                  <a:srgbClr val="666666"/>
                </a:solidFill>
                <a:latin typeface="Droid Sans"/>
                <a:ea typeface="Droid Sans"/>
                <a:cs typeface="Droid Sans"/>
                <a:sym typeface="Droid Sans"/>
              </a:rPr>
              <a:t>Ordre du jour</a:t>
            </a:r>
            <a:endParaRPr b="1" sz="3600">
              <a:solidFill>
                <a:srgbClr val="666666"/>
              </a:solidFill>
              <a:latin typeface="Droid Sans"/>
              <a:ea typeface="Droid Sans"/>
              <a:cs typeface="Droid Sans"/>
              <a:sym typeface="Droid Sans"/>
            </a:endParaRPr>
          </a:p>
        </p:txBody>
      </p:sp>
      <p:sp>
        <p:nvSpPr>
          <p:cNvPr id="354" name="Google Shape;354;p45"/>
          <p:cNvSpPr txBox="1"/>
          <p:nvPr/>
        </p:nvSpPr>
        <p:spPr>
          <a:xfrm>
            <a:off x="7197775" y="23225"/>
            <a:ext cx="1946400" cy="4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rgbClr val="666666"/>
                </a:solidFill>
                <a:latin typeface="PT Sans Narrow"/>
                <a:ea typeface="PT Sans Narrow"/>
                <a:cs typeface="PT Sans Narrow"/>
                <a:sym typeface="PT Sans Narrow"/>
              </a:rPr>
              <a:t>#DataScienceBrest</a:t>
            </a:r>
            <a:endParaRPr b="1" sz="1800">
              <a:solidFill>
                <a:srgbClr val="666666"/>
              </a:solidFill>
              <a:latin typeface="PT Sans Narrow"/>
              <a:ea typeface="PT Sans Narrow"/>
              <a:cs typeface="PT Sans Narrow"/>
              <a:sym typeface="PT Sans Narrow"/>
            </a:endParaRPr>
          </a:p>
        </p:txBody>
      </p:sp>
      <p:pic>
        <p:nvPicPr>
          <p:cNvPr descr="Image result for twitter" id="355" name="Google Shape;355;p45"/>
          <p:cNvPicPr preferRelativeResize="0"/>
          <p:nvPr/>
        </p:nvPicPr>
        <p:blipFill>
          <a:blip r:embed="rId3">
            <a:alphaModFix/>
          </a:blip>
          <a:stretch>
            <a:fillRect/>
          </a:stretch>
        </p:blipFill>
        <p:spPr>
          <a:xfrm>
            <a:off x="6922475" y="23225"/>
            <a:ext cx="440875" cy="440875"/>
          </a:xfrm>
          <a:prstGeom prst="rect">
            <a:avLst/>
          </a:prstGeom>
          <a:noFill/>
          <a:ln>
            <a:noFill/>
          </a:ln>
        </p:spPr>
      </p:pic>
      <p:pic>
        <p:nvPicPr>
          <p:cNvPr id="356" name="Google Shape;356;p45"/>
          <p:cNvPicPr preferRelativeResize="0"/>
          <p:nvPr/>
        </p:nvPicPr>
        <p:blipFill>
          <a:blip r:embed="rId4">
            <a:alphaModFix/>
          </a:blip>
          <a:stretch>
            <a:fillRect/>
          </a:stretch>
        </p:blipFill>
        <p:spPr>
          <a:xfrm flipH="1">
            <a:off x="1401563" y="823099"/>
            <a:ext cx="6340884" cy="4364124"/>
          </a:xfrm>
          <a:prstGeom prst="rect">
            <a:avLst/>
          </a:prstGeom>
          <a:noFill/>
          <a:ln>
            <a:noFill/>
          </a:ln>
        </p:spPr>
      </p:pic>
      <p:sp>
        <p:nvSpPr>
          <p:cNvPr id="357" name="Google Shape;357;p45"/>
          <p:cNvSpPr txBox="1"/>
          <p:nvPr/>
        </p:nvSpPr>
        <p:spPr>
          <a:xfrm>
            <a:off x="3025275" y="2130475"/>
            <a:ext cx="4056300" cy="16623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rgbClr val="666666"/>
              </a:buClr>
              <a:buSzPts val="2400"/>
              <a:buFont typeface="Droid Sans"/>
              <a:buChar char="-"/>
            </a:pPr>
            <a:r>
              <a:rPr lang="en-GB" sz="2400">
                <a:solidFill>
                  <a:srgbClr val="666666"/>
                </a:solidFill>
                <a:latin typeface="Droid Sans"/>
                <a:ea typeface="Droid Sans"/>
                <a:cs typeface="Droid Sans"/>
                <a:sym typeface="Droid Sans"/>
              </a:rPr>
              <a:t>Présentation d’AWS</a:t>
            </a:r>
            <a:endParaRPr sz="2400">
              <a:solidFill>
                <a:srgbClr val="666666"/>
              </a:solidFill>
              <a:latin typeface="Droid Sans"/>
              <a:ea typeface="Droid Sans"/>
              <a:cs typeface="Droid Sans"/>
              <a:sym typeface="Droid Sans"/>
            </a:endParaRPr>
          </a:p>
          <a:p>
            <a:pPr indent="0" lvl="0" marL="0" rtl="0" algn="l">
              <a:spcBef>
                <a:spcPts val="0"/>
              </a:spcBef>
              <a:spcAft>
                <a:spcPts val="0"/>
              </a:spcAft>
              <a:buNone/>
            </a:pPr>
            <a:r>
              <a:t/>
            </a:r>
            <a:endParaRPr sz="2400">
              <a:solidFill>
                <a:srgbClr val="666666"/>
              </a:solidFill>
              <a:latin typeface="Droid Sans"/>
              <a:ea typeface="Droid Sans"/>
              <a:cs typeface="Droid Sans"/>
              <a:sym typeface="Droid Sans"/>
            </a:endParaRPr>
          </a:p>
          <a:p>
            <a:pPr indent="-381000" lvl="0" marL="457200" rtl="0" algn="l">
              <a:spcBef>
                <a:spcPts val="0"/>
              </a:spcBef>
              <a:spcAft>
                <a:spcPts val="0"/>
              </a:spcAft>
              <a:buClr>
                <a:srgbClr val="666666"/>
              </a:buClr>
              <a:buSzPts val="2400"/>
              <a:buFont typeface="Droid Sans"/>
              <a:buChar char="-"/>
            </a:pPr>
            <a:r>
              <a:rPr lang="en-GB" sz="2400">
                <a:solidFill>
                  <a:srgbClr val="666666"/>
                </a:solidFill>
                <a:latin typeface="Droid Sans"/>
                <a:ea typeface="Droid Sans"/>
                <a:cs typeface="Droid Sans"/>
                <a:sym typeface="Droid Sans"/>
              </a:rPr>
              <a:t>Démonstration d’un cas d’usage</a:t>
            </a:r>
            <a:endParaRPr sz="2400">
              <a:solidFill>
                <a:srgbClr val="666666"/>
              </a:solidFill>
              <a:latin typeface="Droid Sans"/>
              <a:ea typeface="Droid Sans"/>
              <a:cs typeface="Droid Sans"/>
              <a:sym typeface="Droid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1" name="Shape 361"/>
        <p:cNvGrpSpPr/>
        <p:nvPr/>
      </p:nvGrpSpPr>
      <p:grpSpPr>
        <a:xfrm>
          <a:off x="0" y="0"/>
          <a:ext cx="0" cy="0"/>
          <a:chOff x="0" y="0"/>
          <a:chExt cx="0" cy="0"/>
        </a:xfrm>
      </p:grpSpPr>
      <p:sp>
        <p:nvSpPr>
          <p:cNvPr id="362" name="Google Shape;362;p46"/>
          <p:cNvSpPr txBox="1"/>
          <p:nvPr>
            <p:ph idx="1" type="subTitle"/>
          </p:nvPr>
        </p:nvSpPr>
        <p:spPr>
          <a:xfrm>
            <a:off x="1930500" y="4264050"/>
            <a:ext cx="5283000" cy="431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n-GB" sz="1600"/>
              <a:t>Pereg  - Paul - Guillaume - Thomas - Julien</a:t>
            </a:r>
            <a:endParaRPr b="1" sz="1600"/>
          </a:p>
        </p:txBody>
      </p:sp>
      <p:pic>
        <p:nvPicPr>
          <p:cNvPr id="363" name="Google Shape;363;p46"/>
          <p:cNvPicPr preferRelativeResize="0"/>
          <p:nvPr/>
        </p:nvPicPr>
        <p:blipFill>
          <a:blip r:embed="rId3">
            <a:alphaModFix/>
          </a:blip>
          <a:stretch>
            <a:fillRect/>
          </a:stretch>
        </p:blipFill>
        <p:spPr>
          <a:xfrm>
            <a:off x="1996074" y="1283774"/>
            <a:ext cx="5151850" cy="2575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67" name="Shape 367"/>
        <p:cNvGrpSpPr/>
        <p:nvPr/>
      </p:nvGrpSpPr>
      <p:grpSpPr>
        <a:xfrm>
          <a:off x="0" y="0"/>
          <a:ext cx="0" cy="0"/>
          <a:chOff x="0" y="0"/>
          <a:chExt cx="0" cy="0"/>
        </a:xfrm>
      </p:grpSpPr>
      <p:sp>
        <p:nvSpPr>
          <p:cNvPr id="368" name="Google Shape;368;p47"/>
          <p:cNvSpPr txBox="1"/>
          <p:nvPr>
            <p:ph type="title"/>
          </p:nvPr>
        </p:nvSpPr>
        <p:spPr>
          <a:xfrm>
            <a:off x="817213" y="1587475"/>
            <a:ext cx="903300" cy="7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01</a:t>
            </a:r>
            <a:endParaRPr/>
          </a:p>
        </p:txBody>
      </p:sp>
      <p:sp>
        <p:nvSpPr>
          <p:cNvPr id="369" name="Google Shape;369;p47"/>
          <p:cNvSpPr txBox="1"/>
          <p:nvPr>
            <p:ph idx="4" type="title"/>
          </p:nvPr>
        </p:nvSpPr>
        <p:spPr>
          <a:xfrm>
            <a:off x="4724288" y="1587475"/>
            <a:ext cx="903300" cy="7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02</a:t>
            </a:r>
            <a:endParaRPr/>
          </a:p>
        </p:txBody>
      </p:sp>
      <p:sp>
        <p:nvSpPr>
          <p:cNvPr id="370" name="Google Shape;370;p47"/>
          <p:cNvSpPr txBox="1"/>
          <p:nvPr>
            <p:ph idx="7" type="title"/>
          </p:nvPr>
        </p:nvSpPr>
        <p:spPr>
          <a:xfrm>
            <a:off x="817188" y="3183675"/>
            <a:ext cx="903300" cy="80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03</a:t>
            </a:r>
            <a:endParaRPr/>
          </a:p>
        </p:txBody>
      </p:sp>
      <p:sp>
        <p:nvSpPr>
          <p:cNvPr id="371" name="Google Shape;371;p47"/>
          <p:cNvSpPr txBox="1"/>
          <p:nvPr>
            <p:ph idx="13" type="title"/>
          </p:nvPr>
        </p:nvSpPr>
        <p:spPr>
          <a:xfrm>
            <a:off x="4724288" y="3183875"/>
            <a:ext cx="903300" cy="80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04</a:t>
            </a:r>
            <a:endParaRPr/>
          </a:p>
        </p:txBody>
      </p:sp>
      <p:sp>
        <p:nvSpPr>
          <p:cNvPr id="372" name="Google Shape;372;p47"/>
          <p:cNvSpPr txBox="1"/>
          <p:nvPr>
            <p:ph idx="15" type="title"/>
          </p:nvPr>
        </p:nvSpPr>
        <p:spPr>
          <a:xfrm>
            <a:off x="540000" y="445025"/>
            <a:ext cx="482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SOMMAIRE</a:t>
            </a:r>
            <a:endParaRPr/>
          </a:p>
        </p:txBody>
      </p:sp>
      <p:sp>
        <p:nvSpPr>
          <p:cNvPr id="373" name="Google Shape;373;p47"/>
          <p:cNvSpPr txBox="1"/>
          <p:nvPr>
            <p:ph idx="1" type="subTitle"/>
          </p:nvPr>
        </p:nvSpPr>
        <p:spPr>
          <a:xfrm>
            <a:off x="1717250" y="1901150"/>
            <a:ext cx="2626200" cy="5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Aperçu du service SageMaker</a:t>
            </a:r>
            <a:endParaRPr/>
          </a:p>
        </p:txBody>
      </p:sp>
      <p:sp>
        <p:nvSpPr>
          <p:cNvPr id="374" name="Google Shape;374;p47"/>
          <p:cNvSpPr txBox="1"/>
          <p:nvPr>
            <p:ph idx="2" type="subTitle"/>
          </p:nvPr>
        </p:nvSpPr>
        <p:spPr>
          <a:xfrm>
            <a:off x="1717250" y="1499400"/>
            <a:ext cx="3007200" cy="36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PRESENTATION</a:t>
            </a:r>
            <a:endParaRPr/>
          </a:p>
        </p:txBody>
      </p:sp>
      <p:sp>
        <p:nvSpPr>
          <p:cNvPr id="375" name="Google Shape;375;p47"/>
          <p:cNvSpPr txBox="1"/>
          <p:nvPr>
            <p:ph idx="3" type="subTitle"/>
          </p:nvPr>
        </p:nvSpPr>
        <p:spPr>
          <a:xfrm>
            <a:off x="5624448" y="1901150"/>
            <a:ext cx="2626200" cy="5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Pourquoi choisir ce service</a:t>
            </a:r>
            <a:endParaRPr/>
          </a:p>
        </p:txBody>
      </p:sp>
      <p:sp>
        <p:nvSpPr>
          <p:cNvPr id="376" name="Google Shape;376;p47"/>
          <p:cNvSpPr txBox="1"/>
          <p:nvPr>
            <p:ph idx="5" type="subTitle"/>
          </p:nvPr>
        </p:nvSpPr>
        <p:spPr>
          <a:xfrm>
            <a:off x="1717250" y="3552350"/>
            <a:ext cx="2626200" cy="5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Quelles sont les offres gratuites et payantes</a:t>
            </a:r>
            <a:endParaRPr/>
          </a:p>
        </p:txBody>
      </p:sp>
      <p:sp>
        <p:nvSpPr>
          <p:cNvPr id="377" name="Google Shape;377;p47"/>
          <p:cNvSpPr txBox="1"/>
          <p:nvPr>
            <p:ph idx="6" type="subTitle"/>
          </p:nvPr>
        </p:nvSpPr>
        <p:spPr>
          <a:xfrm>
            <a:off x="1717250" y="3150600"/>
            <a:ext cx="3053700" cy="36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OFFRES</a:t>
            </a:r>
            <a:endParaRPr/>
          </a:p>
        </p:txBody>
      </p:sp>
      <p:sp>
        <p:nvSpPr>
          <p:cNvPr id="378" name="Google Shape;378;p47"/>
          <p:cNvSpPr txBox="1"/>
          <p:nvPr>
            <p:ph idx="8" type="subTitle"/>
          </p:nvPr>
        </p:nvSpPr>
        <p:spPr>
          <a:xfrm>
            <a:off x="5624450" y="3552350"/>
            <a:ext cx="2740200" cy="5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Présentation de SageMaker et de ses services</a:t>
            </a:r>
            <a:endParaRPr/>
          </a:p>
        </p:txBody>
      </p:sp>
      <p:sp>
        <p:nvSpPr>
          <p:cNvPr id="379" name="Google Shape;379;p47"/>
          <p:cNvSpPr txBox="1"/>
          <p:nvPr>
            <p:ph idx="9" type="subTitle"/>
          </p:nvPr>
        </p:nvSpPr>
        <p:spPr>
          <a:xfrm>
            <a:off x="5624450" y="3150600"/>
            <a:ext cx="3007200" cy="36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SAGEMAKER</a:t>
            </a:r>
            <a:endParaRPr/>
          </a:p>
        </p:txBody>
      </p:sp>
      <p:sp>
        <p:nvSpPr>
          <p:cNvPr id="380" name="Google Shape;380;p47"/>
          <p:cNvSpPr txBox="1"/>
          <p:nvPr>
            <p:ph idx="14" type="subTitle"/>
          </p:nvPr>
        </p:nvSpPr>
        <p:spPr>
          <a:xfrm>
            <a:off x="5624450" y="1499400"/>
            <a:ext cx="3007200" cy="36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INTERETS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84" name="Shape 384"/>
        <p:cNvGrpSpPr/>
        <p:nvPr/>
      </p:nvGrpSpPr>
      <p:grpSpPr>
        <a:xfrm>
          <a:off x="0" y="0"/>
          <a:ext cx="0" cy="0"/>
          <a:chOff x="0" y="0"/>
          <a:chExt cx="0" cy="0"/>
        </a:xfrm>
      </p:grpSpPr>
      <p:sp>
        <p:nvSpPr>
          <p:cNvPr id="385" name="Google Shape;385;p48"/>
          <p:cNvSpPr/>
          <p:nvPr/>
        </p:nvSpPr>
        <p:spPr>
          <a:xfrm>
            <a:off x="3979027" y="1467384"/>
            <a:ext cx="1185938" cy="1185938"/>
          </a:xfrm>
          <a:custGeom>
            <a:rect b="b" l="l" r="r" t="t"/>
            <a:pathLst>
              <a:path extrusionOk="0" h="209068" w="209068">
                <a:moveTo>
                  <a:pt x="104582" y="0"/>
                </a:moveTo>
                <a:cubicBezTo>
                  <a:pt x="98989" y="16621"/>
                  <a:pt x="93511" y="24758"/>
                  <a:pt x="86334" y="24758"/>
                </a:cubicBezTo>
                <a:cubicBezTo>
                  <a:pt x="80388" y="24758"/>
                  <a:pt x="73276" y="19173"/>
                  <a:pt x="63965" y="8201"/>
                </a:cubicBezTo>
                <a:lnTo>
                  <a:pt x="63965" y="8201"/>
                </a:lnTo>
                <a:cubicBezTo>
                  <a:pt x="65853" y="28913"/>
                  <a:pt x="63100" y="38451"/>
                  <a:pt x="53132" y="38451"/>
                </a:cubicBezTo>
                <a:cubicBezTo>
                  <a:pt x="47823" y="38451"/>
                  <a:pt x="40469" y="35746"/>
                  <a:pt x="30680" y="30583"/>
                </a:cubicBezTo>
                <a:lnTo>
                  <a:pt x="30680" y="30583"/>
                </a:lnTo>
                <a:cubicBezTo>
                  <a:pt x="43582" y="55292"/>
                  <a:pt x="41006" y="64521"/>
                  <a:pt x="18956" y="64521"/>
                </a:cubicBezTo>
                <a:cubicBezTo>
                  <a:pt x="15779" y="64521"/>
                  <a:pt x="12198" y="64329"/>
                  <a:pt x="8201" y="63965"/>
                </a:cubicBezTo>
                <a:lnTo>
                  <a:pt x="8201" y="63965"/>
                </a:lnTo>
                <a:cubicBezTo>
                  <a:pt x="32417" y="84515"/>
                  <a:pt x="30391" y="94355"/>
                  <a:pt x="0" y="104582"/>
                </a:cubicBezTo>
                <a:cubicBezTo>
                  <a:pt x="30391" y="114809"/>
                  <a:pt x="32417" y="124553"/>
                  <a:pt x="8201" y="145296"/>
                </a:cubicBezTo>
                <a:cubicBezTo>
                  <a:pt x="12296" y="144910"/>
                  <a:pt x="15955" y="144707"/>
                  <a:pt x="19189" y="144707"/>
                </a:cubicBezTo>
                <a:cubicBezTo>
                  <a:pt x="41022" y="144707"/>
                  <a:pt x="43524" y="153947"/>
                  <a:pt x="30583" y="178484"/>
                </a:cubicBezTo>
                <a:cubicBezTo>
                  <a:pt x="40408" y="173354"/>
                  <a:pt x="47773" y="170660"/>
                  <a:pt x="53081" y="170660"/>
                </a:cubicBezTo>
                <a:cubicBezTo>
                  <a:pt x="63045" y="170660"/>
                  <a:pt x="65757" y="180157"/>
                  <a:pt x="63868" y="200867"/>
                </a:cubicBezTo>
                <a:cubicBezTo>
                  <a:pt x="73223" y="189895"/>
                  <a:pt x="80359" y="184310"/>
                  <a:pt x="86319" y="184310"/>
                </a:cubicBezTo>
                <a:cubicBezTo>
                  <a:pt x="93511" y="184310"/>
                  <a:pt x="98989" y="192447"/>
                  <a:pt x="104582" y="209068"/>
                </a:cubicBezTo>
                <a:cubicBezTo>
                  <a:pt x="110175" y="192447"/>
                  <a:pt x="115624" y="184310"/>
                  <a:pt x="122806" y="184310"/>
                </a:cubicBezTo>
                <a:cubicBezTo>
                  <a:pt x="128757" y="184310"/>
                  <a:pt x="135897" y="189895"/>
                  <a:pt x="145296" y="200867"/>
                </a:cubicBezTo>
                <a:cubicBezTo>
                  <a:pt x="143344" y="180157"/>
                  <a:pt x="146075" y="170660"/>
                  <a:pt x="156034" y="170660"/>
                </a:cubicBezTo>
                <a:cubicBezTo>
                  <a:pt x="161338" y="170660"/>
                  <a:pt x="168694" y="173354"/>
                  <a:pt x="178484" y="178484"/>
                </a:cubicBezTo>
                <a:cubicBezTo>
                  <a:pt x="165628" y="153947"/>
                  <a:pt x="168067" y="144707"/>
                  <a:pt x="189883" y="144707"/>
                </a:cubicBezTo>
                <a:cubicBezTo>
                  <a:pt x="193114" y="144707"/>
                  <a:pt x="196771" y="144910"/>
                  <a:pt x="200867" y="145296"/>
                </a:cubicBezTo>
                <a:cubicBezTo>
                  <a:pt x="176651" y="124553"/>
                  <a:pt x="178677" y="114809"/>
                  <a:pt x="209068" y="104582"/>
                </a:cubicBezTo>
                <a:cubicBezTo>
                  <a:pt x="178677" y="94355"/>
                  <a:pt x="176651" y="84515"/>
                  <a:pt x="200867" y="63965"/>
                </a:cubicBezTo>
                <a:lnTo>
                  <a:pt x="200867" y="63965"/>
                </a:lnTo>
                <a:cubicBezTo>
                  <a:pt x="196870" y="64329"/>
                  <a:pt x="193290" y="64521"/>
                  <a:pt x="190116" y="64521"/>
                </a:cubicBezTo>
                <a:cubicBezTo>
                  <a:pt x="168085" y="64521"/>
                  <a:pt x="165582" y="55292"/>
                  <a:pt x="178484" y="30583"/>
                </a:cubicBezTo>
                <a:lnTo>
                  <a:pt x="178484" y="30583"/>
                </a:lnTo>
                <a:cubicBezTo>
                  <a:pt x="168695" y="35746"/>
                  <a:pt x="161341" y="38451"/>
                  <a:pt x="156037" y="38451"/>
                </a:cubicBezTo>
                <a:cubicBezTo>
                  <a:pt x="146076" y="38451"/>
                  <a:pt x="143344" y="28913"/>
                  <a:pt x="145296" y="8201"/>
                </a:cubicBezTo>
                <a:lnTo>
                  <a:pt x="145296" y="8201"/>
                </a:lnTo>
                <a:cubicBezTo>
                  <a:pt x="135897" y="19173"/>
                  <a:pt x="128757" y="24758"/>
                  <a:pt x="122806" y="24758"/>
                </a:cubicBezTo>
                <a:cubicBezTo>
                  <a:pt x="115624" y="24758"/>
                  <a:pt x="110175" y="16621"/>
                  <a:pt x="1045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8"/>
          <p:cNvSpPr txBox="1"/>
          <p:nvPr>
            <p:ph type="title"/>
          </p:nvPr>
        </p:nvSpPr>
        <p:spPr>
          <a:xfrm>
            <a:off x="2741700" y="2943275"/>
            <a:ext cx="3861300" cy="6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400"/>
              <a:t>PRESENTATION</a:t>
            </a:r>
            <a:endParaRPr sz="3400"/>
          </a:p>
        </p:txBody>
      </p:sp>
      <p:sp>
        <p:nvSpPr>
          <p:cNvPr id="387" name="Google Shape;387;p48"/>
          <p:cNvSpPr txBox="1"/>
          <p:nvPr>
            <p:ph idx="2" type="title"/>
          </p:nvPr>
        </p:nvSpPr>
        <p:spPr>
          <a:xfrm>
            <a:off x="3934000" y="1774138"/>
            <a:ext cx="1185900" cy="57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01</a:t>
            </a:r>
            <a:endParaRPr/>
          </a:p>
        </p:txBody>
      </p:sp>
      <p:sp>
        <p:nvSpPr>
          <p:cNvPr id="388" name="Google Shape;388;p48"/>
          <p:cNvSpPr/>
          <p:nvPr/>
        </p:nvSpPr>
        <p:spPr>
          <a:xfrm>
            <a:off x="0" y="125"/>
            <a:ext cx="7824000" cy="921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48"/>
          <p:cNvGrpSpPr/>
          <p:nvPr/>
        </p:nvGrpSpPr>
        <p:grpSpPr>
          <a:xfrm rot="7741402">
            <a:off x="-632351" y="-723886"/>
            <a:ext cx="1958496" cy="2196574"/>
            <a:chOff x="7189833" y="2022667"/>
            <a:chExt cx="1251159" cy="1192597"/>
          </a:xfrm>
        </p:grpSpPr>
        <p:sp>
          <p:nvSpPr>
            <p:cNvPr id="390" name="Google Shape;390;p48"/>
            <p:cNvSpPr/>
            <p:nvPr/>
          </p:nvSpPr>
          <p:spPr>
            <a:xfrm>
              <a:off x="7474366" y="2461318"/>
              <a:ext cx="682343" cy="220186"/>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8"/>
            <p:cNvSpPr/>
            <p:nvPr/>
          </p:nvSpPr>
          <p:spPr>
            <a:xfrm>
              <a:off x="7602697" y="2022667"/>
              <a:ext cx="426517" cy="402424"/>
            </a:xfrm>
            <a:custGeom>
              <a:rect b="b" l="l" r="r" t="t"/>
              <a:pathLst>
                <a:path extrusionOk="0" h="74009" w="78476">
                  <a:moveTo>
                    <a:pt x="39246" y="0"/>
                  </a:moveTo>
                  <a:lnTo>
                    <a:pt x="1" y="74009"/>
                  </a:lnTo>
                  <a:lnTo>
                    <a:pt x="78476" y="74009"/>
                  </a:lnTo>
                  <a:lnTo>
                    <a:pt x="39246" y="0"/>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8"/>
            <p:cNvSpPr/>
            <p:nvPr/>
          </p:nvSpPr>
          <p:spPr>
            <a:xfrm>
              <a:off x="7189833" y="2972969"/>
              <a:ext cx="1251159" cy="242295"/>
            </a:xfrm>
            <a:custGeom>
              <a:rect b="b" l="l" r="r" t="t"/>
              <a:pathLst>
                <a:path extrusionOk="0" h="44560" w="230204">
                  <a:moveTo>
                    <a:pt x="25737" y="1"/>
                  </a:moveTo>
                  <a:lnTo>
                    <a:pt x="0" y="44560"/>
                  </a:lnTo>
                  <a:lnTo>
                    <a:pt x="230204" y="44560"/>
                  </a:lnTo>
                  <a:lnTo>
                    <a:pt x="204467" y="1"/>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8"/>
            <p:cNvSpPr/>
            <p:nvPr/>
          </p:nvSpPr>
          <p:spPr>
            <a:xfrm>
              <a:off x="7340931" y="2717730"/>
              <a:ext cx="950049" cy="219012"/>
            </a:xfrm>
            <a:custGeom>
              <a:rect b="b" l="l" r="r" t="t"/>
              <a:pathLst>
                <a:path extrusionOk="0" h="40278" w="174802">
                  <a:moveTo>
                    <a:pt x="22750" y="1"/>
                  </a:moveTo>
                  <a:lnTo>
                    <a:pt x="0" y="40278"/>
                  </a:lnTo>
                  <a:lnTo>
                    <a:pt x="174802" y="40278"/>
                  </a:lnTo>
                  <a:lnTo>
                    <a:pt x="152053" y="1"/>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97" name="Shape 397"/>
        <p:cNvGrpSpPr/>
        <p:nvPr/>
      </p:nvGrpSpPr>
      <p:grpSpPr>
        <a:xfrm>
          <a:off x="0" y="0"/>
          <a:ext cx="0" cy="0"/>
          <a:chOff x="0" y="0"/>
          <a:chExt cx="0" cy="0"/>
        </a:xfrm>
      </p:grpSpPr>
      <p:sp>
        <p:nvSpPr>
          <p:cNvPr id="398" name="Google Shape;398;p49"/>
          <p:cNvSpPr txBox="1"/>
          <p:nvPr>
            <p:ph type="title"/>
          </p:nvPr>
        </p:nvSpPr>
        <p:spPr>
          <a:xfrm>
            <a:off x="1721500" y="563550"/>
            <a:ext cx="3540900" cy="6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INTRODUCTION</a:t>
            </a:r>
            <a:endParaRPr sz="3000"/>
          </a:p>
        </p:txBody>
      </p:sp>
      <p:sp>
        <p:nvSpPr>
          <p:cNvPr id="399" name="Google Shape;399;p49"/>
          <p:cNvSpPr txBox="1"/>
          <p:nvPr>
            <p:ph idx="1" type="subTitle"/>
          </p:nvPr>
        </p:nvSpPr>
        <p:spPr>
          <a:xfrm>
            <a:off x="2752050" y="1498800"/>
            <a:ext cx="3639900" cy="23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AWS dispose d’une infrastructure complète permettant d’utiliser du Machine Learning rapidement et facilement. Le service principal s’appelle </a:t>
            </a:r>
            <a:r>
              <a:rPr b="1" lang="en-GB" sz="1600"/>
              <a:t>SageMaker</a:t>
            </a:r>
            <a:r>
              <a:rPr lang="en-GB" sz="1600"/>
              <a:t>, il bénéficie de multiples modules allant de la labellisation au déploiement de modèles.</a:t>
            </a:r>
            <a:endParaRPr sz="1600"/>
          </a:p>
          <a:p>
            <a:pPr indent="0" lvl="0" marL="0" rtl="0" algn="l">
              <a:spcBef>
                <a:spcPts val="0"/>
              </a:spcBef>
              <a:spcAft>
                <a:spcPts val="0"/>
              </a:spcAft>
              <a:buNone/>
            </a:pPr>
            <a:r>
              <a:t/>
            </a:r>
            <a:endParaRPr/>
          </a:p>
        </p:txBody>
      </p:sp>
      <p:sp>
        <p:nvSpPr>
          <p:cNvPr id="400" name="Google Shape;400;p49"/>
          <p:cNvSpPr/>
          <p:nvPr/>
        </p:nvSpPr>
        <p:spPr>
          <a:xfrm rot="8100000">
            <a:off x="6751035" y="635085"/>
            <a:ext cx="459054" cy="459054"/>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9"/>
          <p:cNvSpPr/>
          <p:nvPr/>
        </p:nvSpPr>
        <p:spPr>
          <a:xfrm rot="8100000">
            <a:off x="7400449" y="635085"/>
            <a:ext cx="459054" cy="459054"/>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9"/>
          <p:cNvSpPr/>
          <p:nvPr/>
        </p:nvSpPr>
        <p:spPr>
          <a:xfrm rot="8100000">
            <a:off x="8049863" y="635085"/>
            <a:ext cx="459054" cy="459054"/>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49"/>
          <p:cNvGrpSpPr/>
          <p:nvPr/>
        </p:nvGrpSpPr>
        <p:grpSpPr>
          <a:xfrm>
            <a:off x="279158" y="4342587"/>
            <a:ext cx="8585701" cy="800908"/>
            <a:chOff x="3108650" y="4075600"/>
            <a:chExt cx="4255825" cy="397000"/>
          </a:xfrm>
        </p:grpSpPr>
        <p:sp>
          <p:nvSpPr>
            <p:cNvPr id="404" name="Google Shape;404;p49"/>
            <p:cNvSpPr/>
            <p:nvPr/>
          </p:nvSpPr>
          <p:spPr>
            <a:xfrm>
              <a:off x="3108650" y="4081125"/>
              <a:ext cx="198525" cy="385950"/>
            </a:xfrm>
            <a:custGeom>
              <a:rect b="b" l="l" r="r" t="t"/>
              <a:pathLst>
                <a:path extrusionOk="0" fill="none" h="15438" w="7941">
                  <a:moveTo>
                    <a:pt x="7940" y="15437"/>
                  </a:moveTo>
                  <a:lnTo>
                    <a:pt x="1" y="15437"/>
                  </a:lnTo>
                  <a:lnTo>
                    <a:pt x="1" y="12352"/>
                  </a:lnTo>
                  <a:lnTo>
                    <a:pt x="1980" y="12352"/>
                  </a:lnTo>
                  <a:lnTo>
                    <a:pt x="1980" y="3086"/>
                  </a:lnTo>
                  <a:lnTo>
                    <a:pt x="1" y="3086"/>
                  </a:lnTo>
                  <a:lnTo>
                    <a:pt x="1" y="1"/>
                  </a:lnTo>
                  <a:lnTo>
                    <a:pt x="7940" y="1"/>
                  </a:lnTo>
                  <a:lnTo>
                    <a:pt x="7940" y="3086"/>
                  </a:lnTo>
                  <a:lnTo>
                    <a:pt x="5950" y="3086"/>
                  </a:lnTo>
                  <a:lnTo>
                    <a:pt x="5950" y="12352"/>
                  </a:lnTo>
                  <a:lnTo>
                    <a:pt x="7940" y="12352"/>
                  </a:lnTo>
                  <a:close/>
                </a:path>
              </a:pathLst>
            </a:custGeom>
            <a:noFill/>
            <a:ln cap="flat" cmpd="sng" w="19050">
              <a:solidFill>
                <a:schemeClr val="dk2"/>
              </a:solidFill>
              <a:prstDash val="solid"/>
              <a:miter lim="110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9"/>
            <p:cNvSpPr/>
            <p:nvPr/>
          </p:nvSpPr>
          <p:spPr>
            <a:xfrm>
              <a:off x="3356625" y="4081125"/>
              <a:ext cx="336450" cy="385950"/>
            </a:xfrm>
            <a:custGeom>
              <a:rect b="b" l="l" r="r" t="t"/>
              <a:pathLst>
                <a:path extrusionOk="0" fill="none" h="15438" w="13458">
                  <a:moveTo>
                    <a:pt x="13458" y="15437"/>
                  </a:moveTo>
                  <a:lnTo>
                    <a:pt x="9267" y="15437"/>
                  </a:lnTo>
                  <a:lnTo>
                    <a:pt x="3970" y="6171"/>
                  </a:lnTo>
                  <a:lnTo>
                    <a:pt x="3970" y="15437"/>
                  </a:lnTo>
                  <a:lnTo>
                    <a:pt x="1" y="15437"/>
                  </a:lnTo>
                  <a:lnTo>
                    <a:pt x="1" y="1"/>
                  </a:lnTo>
                  <a:lnTo>
                    <a:pt x="4191" y="1"/>
                  </a:lnTo>
                  <a:lnTo>
                    <a:pt x="9488" y="9256"/>
                  </a:lnTo>
                  <a:lnTo>
                    <a:pt x="9488" y="1"/>
                  </a:lnTo>
                  <a:lnTo>
                    <a:pt x="13458" y="1"/>
                  </a:lnTo>
                  <a:close/>
                </a:path>
              </a:pathLst>
            </a:custGeom>
            <a:noFill/>
            <a:ln cap="flat" cmpd="sng" w="19050">
              <a:solidFill>
                <a:schemeClr val="dk2"/>
              </a:solidFill>
              <a:prstDash val="solid"/>
              <a:miter lim="110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9"/>
            <p:cNvSpPr/>
            <p:nvPr/>
          </p:nvSpPr>
          <p:spPr>
            <a:xfrm>
              <a:off x="3731750" y="4081125"/>
              <a:ext cx="330650" cy="385950"/>
            </a:xfrm>
            <a:custGeom>
              <a:rect b="b" l="l" r="r" t="t"/>
              <a:pathLst>
                <a:path extrusionOk="0" fill="none" h="15438" w="13226">
                  <a:moveTo>
                    <a:pt x="8592" y="15437"/>
                  </a:moveTo>
                  <a:lnTo>
                    <a:pt x="4623" y="15437"/>
                  </a:lnTo>
                  <a:lnTo>
                    <a:pt x="4623" y="3086"/>
                  </a:lnTo>
                  <a:lnTo>
                    <a:pt x="1" y="3086"/>
                  </a:lnTo>
                  <a:lnTo>
                    <a:pt x="1" y="1"/>
                  </a:lnTo>
                  <a:lnTo>
                    <a:pt x="13226" y="1"/>
                  </a:lnTo>
                  <a:lnTo>
                    <a:pt x="13226" y="3086"/>
                  </a:lnTo>
                  <a:lnTo>
                    <a:pt x="8592" y="3086"/>
                  </a:lnTo>
                  <a:close/>
                </a:path>
              </a:pathLst>
            </a:custGeom>
            <a:noFill/>
            <a:ln cap="flat" cmpd="sng" w="19050">
              <a:solidFill>
                <a:schemeClr val="dk2"/>
              </a:solidFill>
              <a:prstDash val="solid"/>
              <a:miter lim="110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9"/>
            <p:cNvSpPr/>
            <p:nvPr/>
          </p:nvSpPr>
          <p:spPr>
            <a:xfrm>
              <a:off x="4100800" y="4081125"/>
              <a:ext cx="347225" cy="385950"/>
            </a:xfrm>
            <a:custGeom>
              <a:rect b="b" l="l" r="r" t="t"/>
              <a:pathLst>
                <a:path extrusionOk="0" fill="none" h="15438" w="13889">
                  <a:moveTo>
                    <a:pt x="1" y="1"/>
                  </a:moveTo>
                  <a:lnTo>
                    <a:pt x="9267" y="1"/>
                  </a:lnTo>
                  <a:cubicBezTo>
                    <a:pt x="10804" y="1"/>
                    <a:pt x="11932" y="343"/>
                    <a:pt x="12628" y="1051"/>
                  </a:cubicBezTo>
                  <a:cubicBezTo>
                    <a:pt x="13325" y="1748"/>
                    <a:pt x="13679" y="2865"/>
                    <a:pt x="13679" y="4413"/>
                  </a:cubicBezTo>
                  <a:lnTo>
                    <a:pt x="13679" y="6392"/>
                  </a:lnTo>
                  <a:cubicBezTo>
                    <a:pt x="13679" y="7619"/>
                    <a:pt x="13469" y="8559"/>
                    <a:pt x="13071" y="9234"/>
                  </a:cubicBezTo>
                  <a:cubicBezTo>
                    <a:pt x="12662" y="9908"/>
                    <a:pt x="12020" y="10362"/>
                    <a:pt x="11136" y="10583"/>
                  </a:cubicBezTo>
                  <a:lnTo>
                    <a:pt x="13889" y="15437"/>
                  </a:lnTo>
                  <a:lnTo>
                    <a:pt x="9588" y="15437"/>
                  </a:lnTo>
                  <a:lnTo>
                    <a:pt x="7055" y="10804"/>
                  </a:lnTo>
                  <a:lnTo>
                    <a:pt x="3970" y="10804"/>
                  </a:lnTo>
                  <a:lnTo>
                    <a:pt x="3970" y="15437"/>
                  </a:lnTo>
                  <a:lnTo>
                    <a:pt x="1" y="15437"/>
                  </a:lnTo>
                  <a:close/>
                  <a:moveTo>
                    <a:pt x="9709" y="4413"/>
                  </a:moveTo>
                  <a:cubicBezTo>
                    <a:pt x="9709" y="3528"/>
                    <a:pt x="9267" y="3086"/>
                    <a:pt x="8382" y="3086"/>
                  </a:cubicBezTo>
                  <a:lnTo>
                    <a:pt x="3970" y="3086"/>
                  </a:lnTo>
                  <a:lnTo>
                    <a:pt x="3970" y="7719"/>
                  </a:lnTo>
                  <a:lnTo>
                    <a:pt x="8382" y="7719"/>
                  </a:lnTo>
                  <a:cubicBezTo>
                    <a:pt x="9267" y="7719"/>
                    <a:pt x="9709" y="7277"/>
                    <a:pt x="9709" y="6392"/>
                  </a:cubicBezTo>
                  <a:close/>
                </a:path>
              </a:pathLst>
            </a:custGeom>
            <a:noFill/>
            <a:ln cap="flat" cmpd="sng" w="19050">
              <a:solidFill>
                <a:schemeClr val="dk2"/>
              </a:solidFill>
              <a:prstDash val="solid"/>
              <a:miter lim="110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9"/>
            <p:cNvSpPr/>
            <p:nvPr/>
          </p:nvSpPr>
          <p:spPr>
            <a:xfrm>
              <a:off x="4486700" y="4075600"/>
              <a:ext cx="358575" cy="397000"/>
            </a:xfrm>
            <a:custGeom>
              <a:rect b="b" l="l" r="r" t="t"/>
              <a:pathLst>
                <a:path extrusionOk="0" fill="none" h="15880" w="14343">
                  <a:moveTo>
                    <a:pt x="14343" y="11467"/>
                  </a:moveTo>
                  <a:cubicBezTo>
                    <a:pt x="14343" y="13004"/>
                    <a:pt x="13989" y="14132"/>
                    <a:pt x="13292" y="14829"/>
                  </a:cubicBezTo>
                  <a:cubicBezTo>
                    <a:pt x="12596" y="15525"/>
                    <a:pt x="11468" y="15879"/>
                    <a:pt x="9931" y="15879"/>
                  </a:cubicBezTo>
                  <a:lnTo>
                    <a:pt x="4413" y="15879"/>
                  </a:lnTo>
                  <a:cubicBezTo>
                    <a:pt x="2865" y="15879"/>
                    <a:pt x="1748" y="15525"/>
                    <a:pt x="1051" y="14829"/>
                  </a:cubicBezTo>
                  <a:cubicBezTo>
                    <a:pt x="355" y="14132"/>
                    <a:pt x="1" y="13015"/>
                    <a:pt x="1" y="11467"/>
                  </a:cubicBezTo>
                  <a:lnTo>
                    <a:pt x="1" y="4413"/>
                  </a:lnTo>
                  <a:cubicBezTo>
                    <a:pt x="1" y="2864"/>
                    <a:pt x="355" y="1748"/>
                    <a:pt x="1051" y="1040"/>
                  </a:cubicBezTo>
                  <a:cubicBezTo>
                    <a:pt x="1748" y="343"/>
                    <a:pt x="2876" y="1"/>
                    <a:pt x="4413" y="1"/>
                  </a:cubicBezTo>
                  <a:lnTo>
                    <a:pt x="9931" y="1"/>
                  </a:lnTo>
                  <a:cubicBezTo>
                    <a:pt x="11468" y="1"/>
                    <a:pt x="12596" y="343"/>
                    <a:pt x="13292" y="1040"/>
                  </a:cubicBezTo>
                  <a:cubicBezTo>
                    <a:pt x="13989" y="1748"/>
                    <a:pt x="14332" y="2864"/>
                    <a:pt x="14343" y="4413"/>
                  </a:cubicBezTo>
                  <a:close/>
                  <a:moveTo>
                    <a:pt x="10373" y="4413"/>
                  </a:moveTo>
                  <a:cubicBezTo>
                    <a:pt x="10362" y="3528"/>
                    <a:pt x="9931" y="3086"/>
                    <a:pt x="9046" y="3086"/>
                  </a:cubicBezTo>
                  <a:lnTo>
                    <a:pt x="5298" y="3086"/>
                  </a:lnTo>
                  <a:cubicBezTo>
                    <a:pt x="4413" y="3086"/>
                    <a:pt x="3971" y="3528"/>
                    <a:pt x="3971" y="4413"/>
                  </a:cubicBezTo>
                  <a:lnTo>
                    <a:pt x="3971" y="11467"/>
                  </a:lnTo>
                  <a:cubicBezTo>
                    <a:pt x="3971" y="12352"/>
                    <a:pt x="4413" y="12794"/>
                    <a:pt x="5298" y="12794"/>
                  </a:cubicBezTo>
                  <a:lnTo>
                    <a:pt x="9057" y="12794"/>
                  </a:lnTo>
                  <a:cubicBezTo>
                    <a:pt x="9931" y="12794"/>
                    <a:pt x="10373" y="12352"/>
                    <a:pt x="10373" y="11467"/>
                  </a:cubicBezTo>
                  <a:close/>
                </a:path>
              </a:pathLst>
            </a:custGeom>
            <a:noFill/>
            <a:ln cap="flat" cmpd="sng" w="19050">
              <a:solidFill>
                <a:schemeClr val="dk2"/>
              </a:solidFill>
              <a:prstDash val="solid"/>
              <a:miter lim="110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9"/>
            <p:cNvSpPr/>
            <p:nvPr/>
          </p:nvSpPr>
          <p:spPr>
            <a:xfrm>
              <a:off x="4900275" y="4081125"/>
              <a:ext cx="341975" cy="385950"/>
            </a:xfrm>
            <a:custGeom>
              <a:rect b="b" l="l" r="r" t="t"/>
              <a:pathLst>
                <a:path extrusionOk="0" fill="none" h="15438" w="13679">
                  <a:moveTo>
                    <a:pt x="8603" y="1"/>
                  </a:moveTo>
                  <a:cubicBezTo>
                    <a:pt x="10262" y="1"/>
                    <a:pt x="11522" y="432"/>
                    <a:pt x="12385" y="1283"/>
                  </a:cubicBezTo>
                  <a:cubicBezTo>
                    <a:pt x="13247" y="2146"/>
                    <a:pt x="13678" y="3406"/>
                    <a:pt x="13667" y="5065"/>
                  </a:cubicBezTo>
                  <a:lnTo>
                    <a:pt x="13667" y="10362"/>
                  </a:lnTo>
                  <a:cubicBezTo>
                    <a:pt x="13667" y="12020"/>
                    <a:pt x="13247" y="13281"/>
                    <a:pt x="12385" y="14143"/>
                  </a:cubicBezTo>
                  <a:cubicBezTo>
                    <a:pt x="11522" y="15006"/>
                    <a:pt x="10262" y="15437"/>
                    <a:pt x="8603" y="15437"/>
                  </a:cubicBezTo>
                  <a:lnTo>
                    <a:pt x="0" y="15437"/>
                  </a:lnTo>
                  <a:lnTo>
                    <a:pt x="0" y="1"/>
                  </a:lnTo>
                  <a:close/>
                  <a:moveTo>
                    <a:pt x="9709" y="5065"/>
                  </a:moveTo>
                  <a:cubicBezTo>
                    <a:pt x="9709" y="3749"/>
                    <a:pt x="9045" y="3086"/>
                    <a:pt x="7718" y="3086"/>
                  </a:cubicBezTo>
                  <a:lnTo>
                    <a:pt x="3970" y="3086"/>
                  </a:lnTo>
                  <a:lnTo>
                    <a:pt x="3970" y="12352"/>
                  </a:lnTo>
                  <a:lnTo>
                    <a:pt x="7718" y="12352"/>
                  </a:lnTo>
                  <a:cubicBezTo>
                    <a:pt x="9034" y="12341"/>
                    <a:pt x="9698" y="11689"/>
                    <a:pt x="9698" y="10362"/>
                  </a:cubicBezTo>
                  <a:close/>
                </a:path>
              </a:pathLst>
            </a:custGeom>
            <a:noFill/>
            <a:ln cap="flat" cmpd="sng" w="19050">
              <a:solidFill>
                <a:schemeClr val="dk2"/>
              </a:solidFill>
              <a:prstDash val="solid"/>
              <a:miter lim="110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9"/>
            <p:cNvSpPr/>
            <p:nvPr/>
          </p:nvSpPr>
          <p:spPr>
            <a:xfrm>
              <a:off x="5297225" y="4081125"/>
              <a:ext cx="347250" cy="391475"/>
            </a:xfrm>
            <a:custGeom>
              <a:rect b="b" l="l" r="r" t="t"/>
              <a:pathLst>
                <a:path extrusionOk="0" fill="none" h="15659" w="13890">
                  <a:moveTo>
                    <a:pt x="9919" y="1"/>
                  </a:moveTo>
                  <a:lnTo>
                    <a:pt x="13889" y="1"/>
                  </a:lnTo>
                  <a:lnTo>
                    <a:pt x="13889" y="11246"/>
                  </a:lnTo>
                  <a:cubicBezTo>
                    <a:pt x="13889" y="12783"/>
                    <a:pt x="13546" y="13911"/>
                    <a:pt x="12839" y="14608"/>
                  </a:cubicBezTo>
                  <a:cubicBezTo>
                    <a:pt x="12142" y="15304"/>
                    <a:pt x="11025" y="15658"/>
                    <a:pt x="9477" y="15658"/>
                  </a:cubicBezTo>
                  <a:lnTo>
                    <a:pt x="4413" y="15658"/>
                  </a:lnTo>
                  <a:cubicBezTo>
                    <a:pt x="2865" y="15658"/>
                    <a:pt x="1748" y="15304"/>
                    <a:pt x="1051" y="14608"/>
                  </a:cubicBezTo>
                  <a:cubicBezTo>
                    <a:pt x="355" y="13911"/>
                    <a:pt x="1" y="12794"/>
                    <a:pt x="1" y="11246"/>
                  </a:cubicBezTo>
                  <a:lnTo>
                    <a:pt x="1" y="1"/>
                  </a:lnTo>
                  <a:lnTo>
                    <a:pt x="3970" y="1"/>
                  </a:lnTo>
                  <a:lnTo>
                    <a:pt x="3970" y="11246"/>
                  </a:lnTo>
                  <a:cubicBezTo>
                    <a:pt x="3970" y="12131"/>
                    <a:pt x="4413" y="12573"/>
                    <a:pt x="5297" y="12573"/>
                  </a:cubicBezTo>
                  <a:lnTo>
                    <a:pt x="8604" y="12573"/>
                  </a:lnTo>
                  <a:cubicBezTo>
                    <a:pt x="9488" y="12573"/>
                    <a:pt x="9930" y="12131"/>
                    <a:pt x="9930" y="11246"/>
                  </a:cubicBezTo>
                  <a:close/>
                </a:path>
              </a:pathLst>
            </a:custGeom>
            <a:noFill/>
            <a:ln cap="flat" cmpd="sng" w="19050">
              <a:solidFill>
                <a:schemeClr val="dk2"/>
              </a:solidFill>
              <a:prstDash val="solid"/>
              <a:miter lim="110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9"/>
            <p:cNvSpPr/>
            <p:nvPr/>
          </p:nvSpPr>
          <p:spPr>
            <a:xfrm>
              <a:off x="5699450" y="4081125"/>
              <a:ext cx="309075" cy="391475"/>
            </a:xfrm>
            <a:custGeom>
              <a:rect b="b" l="l" r="r" t="t"/>
              <a:pathLst>
                <a:path extrusionOk="0" fill="none" h="15659" w="12363">
                  <a:moveTo>
                    <a:pt x="12352" y="15216"/>
                  </a:moveTo>
                  <a:cubicBezTo>
                    <a:pt x="9079" y="15503"/>
                    <a:pt x="6359" y="15658"/>
                    <a:pt x="4202" y="15658"/>
                  </a:cubicBezTo>
                  <a:cubicBezTo>
                    <a:pt x="2765" y="15658"/>
                    <a:pt x="1703" y="15315"/>
                    <a:pt x="1018" y="14641"/>
                  </a:cubicBezTo>
                  <a:cubicBezTo>
                    <a:pt x="343" y="13966"/>
                    <a:pt x="1" y="12905"/>
                    <a:pt x="12" y="11456"/>
                  </a:cubicBezTo>
                  <a:lnTo>
                    <a:pt x="12" y="4413"/>
                  </a:lnTo>
                  <a:cubicBezTo>
                    <a:pt x="12" y="2865"/>
                    <a:pt x="354" y="1748"/>
                    <a:pt x="1051" y="1051"/>
                  </a:cubicBezTo>
                  <a:cubicBezTo>
                    <a:pt x="1748" y="343"/>
                    <a:pt x="2876" y="1"/>
                    <a:pt x="4413" y="1"/>
                  </a:cubicBezTo>
                  <a:lnTo>
                    <a:pt x="12352" y="1"/>
                  </a:lnTo>
                  <a:lnTo>
                    <a:pt x="12352" y="3086"/>
                  </a:lnTo>
                  <a:lnTo>
                    <a:pt x="5308" y="3086"/>
                  </a:lnTo>
                  <a:cubicBezTo>
                    <a:pt x="4424" y="3086"/>
                    <a:pt x="3981" y="3528"/>
                    <a:pt x="3981" y="4413"/>
                  </a:cubicBezTo>
                  <a:lnTo>
                    <a:pt x="3981" y="11467"/>
                  </a:lnTo>
                  <a:cubicBezTo>
                    <a:pt x="3970" y="11766"/>
                    <a:pt x="4070" y="12053"/>
                    <a:pt x="4280" y="12275"/>
                  </a:cubicBezTo>
                  <a:cubicBezTo>
                    <a:pt x="4479" y="12474"/>
                    <a:pt x="4755" y="12573"/>
                    <a:pt x="5043" y="12573"/>
                  </a:cubicBezTo>
                  <a:cubicBezTo>
                    <a:pt x="5352" y="12573"/>
                    <a:pt x="5684" y="12573"/>
                    <a:pt x="6060" y="12551"/>
                  </a:cubicBezTo>
                  <a:cubicBezTo>
                    <a:pt x="6425" y="12540"/>
                    <a:pt x="6812" y="12540"/>
                    <a:pt x="7199" y="12518"/>
                  </a:cubicBezTo>
                  <a:lnTo>
                    <a:pt x="8404" y="12474"/>
                  </a:lnTo>
                  <a:cubicBezTo>
                    <a:pt x="8813" y="12463"/>
                    <a:pt x="9333" y="12429"/>
                    <a:pt x="9975" y="12385"/>
                  </a:cubicBezTo>
                  <a:cubicBezTo>
                    <a:pt x="10605" y="12341"/>
                    <a:pt x="11412" y="12297"/>
                    <a:pt x="12363" y="12241"/>
                  </a:cubicBezTo>
                  <a:close/>
                </a:path>
              </a:pathLst>
            </a:custGeom>
            <a:noFill/>
            <a:ln cap="flat" cmpd="sng" w="19050">
              <a:solidFill>
                <a:schemeClr val="dk2"/>
              </a:solidFill>
              <a:prstDash val="solid"/>
              <a:miter lim="110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9"/>
            <p:cNvSpPr/>
            <p:nvPr/>
          </p:nvSpPr>
          <p:spPr>
            <a:xfrm>
              <a:off x="6024825" y="4081125"/>
              <a:ext cx="330925" cy="385950"/>
            </a:xfrm>
            <a:custGeom>
              <a:rect b="b" l="l" r="r" t="t"/>
              <a:pathLst>
                <a:path extrusionOk="0" fill="none" h="15438" w="13237">
                  <a:moveTo>
                    <a:pt x="8603" y="15437"/>
                  </a:moveTo>
                  <a:lnTo>
                    <a:pt x="4633" y="15437"/>
                  </a:lnTo>
                  <a:lnTo>
                    <a:pt x="4633" y="3086"/>
                  </a:lnTo>
                  <a:lnTo>
                    <a:pt x="0" y="3086"/>
                  </a:lnTo>
                  <a:lnTo>
                    <a:pt x="0" y="1"/>
                  </a:lnTo>
                  <a:lnTo>
                    <a:pt x="13236" y="1"/>
                  </a:lnTo>
                  <a:lnTo>
                    <a:pt x="13236" y="3086"/>
                  </a:lnTo>
                  <a:lnTo>
                    <a:pt x="8603" y="3086"/>
                  </a:lnTo>
                  <a:close/>
                </a:path>
              </a:pathLst>
            </a:custGeom>
            <a:noFill/>
            <a:ln cap="flat" cmpd="sng" w="19050">
              <a:solidFill>
                <a:schemeClr val="dk2"/>
              </a:solidFill>
              <a:prstDash val="solid"/>
              <a:miter lim="110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9"/>
            <p:cNvSpPr/>
            <p:nvPr/>
          </p:nvSpPr>
          <p:spPr>
            <a:xfrm>
              <a:off x="6377825" y="4081125"/>
              <a:ext cx="198250" cy="385950"/>
            </a:xfrm>
            <a:custGeom>
              <a:rect b="b" l="l" r="r" t="t"/>
              <a:pathLst>
                <a:path extrusionOk="0" fill="none" h="15438" w="7930">
                  <a:moveTo>
                    <a:pt x="7929" y="15437"/>
                  </a:moveTo>
                  <a:lnTo>
                    <a:pt x="1" y="15437"/>
                  </a:lnTo>
                  <a:lnTo>
                    <a:pt x="1" y="12352"/>
                  </a:lnTo>
                  <a:lnTo>
                    <a:pt x="1980" y="12352"/>
                  </a:lnTo>
                  <a:lnTo>
                    <a:pt x="1980" y="3086"/>
                  </a:lnTo>
                  <a:lnTo>
                    <a:pt x="1" y="3086"/>
                  </a:lnTo>
                  <a:lnTo>
                    <a:pt x="1" y="1"/>
                  </a:lnTo>
                  <a:lnTo>
                    <a:pt x="7929" y="1"/>
                  </a:lnTo>
                  <a:lnTo>
                    <a:pt x="7929" y="3086"/>
                  </a:lnTo>
                  <a:lnTo>
                    <a:pt x="5950" y="3086"/>
                  </a:lnTo>
                  <a:lnTo>
                    <a:pt x="5950" y="12352"/>
                  </a:lnTo>
                  <a:lnTo>
                    <a:pt x="7929" y="12352"/>
                  </a:lnTo>
                  <a:close/>
                </a:path>
              </a:pathLst>
            </a:custGeom>
            <a:noFill/>
            <a:ln cap="flat" cmpd="sng" w="19050">
              <a:solidFill>
                <a:schemeClr val="dk2"/>
              </a:solidFill>
              <a:prstDash val="solid"/>
              <a:miter lim="110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9"/>
            <p:cNvSpPr/>
            <p:nvPr/>
          </p:nvSpPr>
          <p:spPr>
            <a:xfrm>
              <a:off x="6614750" y="4075600"/>
              <a:ext cx="358275" cy="397000"/>
            </a:xfrm>
            <a:custGeom>
              <a:rect b="b" l="l" r="r" t="t"/>
              <a:pathLst>
                <a:path extrusionOk="0" fill="none" h="15880" w="14331">
                  <a:moveTo>
                    <a:pt x="14331" y="11467"/>
                  </a:moveTo>
                  <a:cubicBezTo>
                    <a:pt x="14331" y="13004"/>
                    <a:pt x="13988" y="14132"/>
                    <a:pt x="13291" y="14829"/>
                  </a:cubicBezTo>
                  <a:cubicBezTo>
                    <a:pt x="12595" y="15525"/>
                    <a:pt x="11467" y="15879"/>
                    <a:pt x="9930" y="15879"/>
                  </a:cubicBezTo>
                  <a:lnTo>
                    <a:pt x="4412" y="15879"/>
                  </a:lnTo>
                  <a:cubicBezTo>
                    <a:pt x="2864" y="15879"/>
                    <a:pt x="1747" y="15525"/>
                    <a:pt x="1051" y="14829"/>
                  </a:cubicBezTo>
                  <a:cubicBezTo>
                    <a:pt x="354" y="14132"/>
                    <a:pt x="0" y="13015"/>
                    <a:pt x="0" y="11467"/>
                  </a:cubicBezTo>
                  <a:lnTo>
                    <a:pt x="0" y="4413"/>
                  </a:lnTo>
                  <a:cubicBezTo>
                    <a:pt x="0" y="2864"/>
                    <a:pt x="354" y="1748"/>
                    <a:pt x="1051" y="1040"/>
                  </a:cubicBezTo>
                  <a:cubicBezTo>
                    <a:pt x="1747" y="343"/>
                    <a:pt x="2864" y="1"/>
                    <a:pt x="4412" y="1"/>
                  </a:cubicBezTo>
                  <a:lnTo>
                    <a:pt x="9930" y="1"/>
                  </a:lnTo>
                  <a:cubicBezTo>
                    <a:pt x="11467" y="1"/>
                    <a:pt x="12584" y="343"/>
                    <a:pt x="13291" y="1040"/>
                  </a:cubicBezTo>
                  <a:cubicBezTo>
                    <a:pt x="13988" y="1748"/>
                    <a:pt x="14331" y="2864"/>
                    <a:pt x="14331" y="4413"/>
                  </a:cubicBezTo>
                  <a:close/>
                  <a:moveTo>
                    <a:pt x="10361" y="4413"/>
                  </a:moveTo>
                  <a:cubicBezTo>
                    <a:pt x="10361" y="3528"/>
                    <a:pt x="9919" y="3086"/>
                    <a:pt x="9045" y="3086"/>
                  </a:cubicBezTo>
                  <a:lnTo>
                    <a:pt x="5297" y="3086"/>
                  </a:lnTo>
                  <a:cubicBezTo>
                    <a:pt x="4412" y="3086"/>
                    <a:pt x="3970" y="3528"/>
                    <a:pt x="3970" y="4413"/>
                  </a:cubicBezTo>
                  <a:lnTo>
                    <a:pt x="3970" y="11467"/>
                  </a:lnTo>
                  <a:cubicBezTo>
                    <a:pt x="3970" y="12352"/>
                    <a:pt x="4412" y="12794"/>
                    <a:pt x="5297" y="12794"/>
                  </a:cubicBezTo>
                  <a:lnTo>
                    <a:pt x="9045" y="12794"/>
                  </a:lnTo>
                  <a:cubicBezTo>
                    <a:pt x="9930" y="12794"/>
                    <a:pt x="10361" y="12352"/>
                    <a:pt x="10361" y="11467"/>
                  </a:cubicBezTo>
                  <a:close/>
                </a:path>
              </a:pathLst>
            </a:custGeom>
            <a:noFill/>
            <a:ln cap="flat" cmpd="sng" w="19050">
              <a:solidFill>
                <a:schemeClr val="dk2"/>
              </a:solidFill>
              <a:prstDash val="solid"/>
              <a:miter lim="110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9"/>
            <p:cNvSpPr/>
            <p:nvPr/>
          </p:nvSpPr>
          <p:spPr>
            <a:xfrm>
              <a:off x="7028300" y="4081125"/>
              <a:ext cx="336175" cy="385950"/>
            </a:xfrm>
            <a:custGeom>
              <a:rect b="b" l="l" r="r" t="t"/>
              <a:pathLst>
                <a:path extrusionOk="0" fill="none" h="15438" w="13447">
                  <a:moveTo>
                    <a:pt x="13446" y="15437"/>
                  </a:moveTo>
                  <a:lnTo>
                    <a:pt x="9256" y="15437"/>
                  </a:lnTo>
                  <a:lnTo>
                    <a:pt x="3959" y="6171"/>
                  </a:lnTo>
                  <a:lnTo>
                    <a:pt x="3959" y="15437"/>
                  </a:lnTo>
                  <a:lnTo>
                    <a:pt x="0" y="15437"/>
                  </a:lnTo>
                  <a:lnTo>
                    <a:pt x="0" y="1"/>
                  </a:lnTo>
                  <a:lnTo>
                    <a:pt x="4180" y="1"/>
                  </a:lnTo>
                  <a:lnTo>
                    <a:pt x="9477" y="9256"/>
                  </a:lnTo>
                  <a:lnTo>
                    <a:pt x="9477" y="1"/>
                  </a:lnTo>
                  <a:lnTo>
                    <a:pt x="13446" y="1"/>
                  </a:lnTo>
                  <a:close/>
                </a:path>
              </a:pathLst>
            </a:custGeom>
            <a:noFill/>
            <a:ln cap="flat" cmpd="sng" w="19050">
              <a:solidFill>
                <a:schemeClr val="dk2"/>
              </a:solidFill>
              <a:prstDash val="solid"/>
              <a:miter lim="110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6" name="Google Shape;416;p49"/>
          <p:cNvPicPr preferRelativeResize="0"/>
          <p:nvPr/>
        </p:nvPicPr>
        <p:blipFill>
          <a:blip r:embed="rId3">
            <a:alphaModFix/>
          </a:blip>
          <a:stretch>
            <a:fillRect/>
          </a:stretch>
        </p:blipFill>
        <p:spPr>
          <a:xfrm>
            <a:off x="279150" y="1602448"/>
            <a:ext cx="1949000" cy="1575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50"/>
          <p:cNvPicPr preferRelativeResize="0"/>
          <p:nvPr/>
        </p:nvPicPr>
        <p:blipFill>
          <a:blip r:embed="rId3">
            <a:alphaModFix/>
          </a:blip>
          <a:stretch>
            <a:fillRect/>
          </a:stretch>
        </p:blipFill>
        <p:spPr>
          <a:xfrm>
            <a:off x="5686576" y="79575"/>
            <a:ext cx="3716401" cy="1974451"/>
          </a:xfrm>
          <a:prstGeom prst="rect">
            <a:avLst/>
          </a:prstGeom>
          <a:noFill/>
          <a:ln>
            <a:noFill/>
          </a:ln>
        </p:spPr>
      </p:pic>
      <p:pic>
        <p:nvPicPr>
          <p:cNvPr id="422" name="Google Shape;422;p50"/>
          <p:cNvPicPr preferRelativeResize="0"/>
          <p:nvPr/>
        </p:nvPicPr>
        <p:blipFill>
          <a:blip r:embed="rId4">
            <a:alphaModFix/>
          </a:blip>
          <a:stretch>
            <a:fillRect/>
          </a:stretch>
        </p:blipFill>
        <p:spPr>
          <a:xfrm>
            <a:off x="-84300" y="1479975"/>
            <a:ext cx="3898265" cy="2427299"/>
          </a:xfrm>
          <a:prstGeom prst="rect">
            <a:avLst/>
          </a:prstGeom>
          <a:noFill/>
          <a:ln>
            <a:noFill/>
          </a:ln>
        </p:spPr>
      </p:pic>
      <p:sp>
        <p:nvSpPr>
          <p:cNvPr id="423" name="Google Shape;423;p50"/>
          <p:cNvSpPr txBox="1"/>
          <p:nvPr/>
        </p:nvSpPr>
        <p:spPr>
          <a:xfrm>
            <a:off x="4240200" y="291325"/>
            <a:ext cx="18510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300">
                <a:solidFill>
                  <a:schemeClr val="dk1"/>
                </a:solidFill>
                <a:latin typeface="Montserrat"/>
                <a:ea typeface="Montserrat"/>
                <a:cs typeface="Montserrat"/>
                <a:sym typeface="Montserrat"/>
              </a:rPr>
              <a:t>Réduit les coûts d’étiquetage des donnés jusqu’à 70%</a:t>
            </a:r>
            <a:endParaRPr/>
          </a:p>
        </p:txBody>
      </p:sp>
      <p:sp>
        <p:nvSpPr>
          <p:cNvPr id="424" name="Google Shape;424;p50"/>
          <p:cNvSpPr txBox="1"/>
          <p:nvPr/>
        </p:nvSpPr>
        <p:spPr>
          <a:xfrm>
            <a:off x="3413375" y="1979100"/>
            <a:ext cx="1646100" cy="118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300">
                <a:solidFill>
                  <a:schemeClr val="dk1"/>
                </a:solidFill>
                <a:latin typeface="Montserrat"/>
                <a:ea typeface="Montserrat"/>
                <a:cs typeface="Montserrat"/>
                <a:sym typeface="Montserrat"/>
              </a:rPr>
              <a:t>Le moyen le plus rapide et facile de préparer des données pour le ML</a:t>
            </a:r>
            <a:endParaRPr/>
          </a:p>
        </p:txBody>
      </p:sp>
      <p:sp>
        <p:nvSpPr>
          <p:cNvPr id="425" name="Google Shape;425;p50"/>
          <p:cNvSpPr txBox="1"/>
          <p:nvPr/>
        </p:nvSpPr>
        <p:spPr>
          <a:xfrm>
            <a:off x="4445100" y="3636863"/>
            <a:ext cx="16461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300">
                <a:solidFill>
                  <a:schemeClr val="dk1"/>
                </a:solidFill>
                <a:latin typeface="Montserrat"/>
                <a:ea typeface="Montserrat"/>
                <a:cs typeface="Montserrat"/>
                <a:sym typeface="Montserrat"/>
              </a:rPr>
              <a:t>Entraîner plus rapidement des modèles de haute qualité</a:t>
            </a:r>
            <a:endParaRPr/>
          </a:p>
        </p:txBody>
      </p:sp>
      <p:pic>
        <p:nvPicPr>
          <p:cNvPr id="426" name="Google Shape;426;p50"/>
          <p:cNvPicPr preferRelativeResize="0"/>
          <p:nvPr/>
        </p:nvPicPr>
        <p:blipFill>
          <a:blip r:embed="rId5">
            <a:alphaModFix/>
          </a:blip>
          <a:stretch>
            <a:fillRect/>
          </a:stretch>
        </p:blipFill>
        <p:spPr>
          <a:xfrm>
            <a:off x="5721075" y="3115425"/>
            <a:ext cx="3422925" cy="2028076"/>
          </a:xfrm>
          <a:prstGeom prst="rect">
            <a:avLst/>
          </a:prstGeom>
          <a:noFill/>
          <a:ln>
            <a:noFill/>
          </a:ln>
        </p:spPr>
      </p:pic>
      <p:grpSp>
        <p:nvGrpSpPr>
          <p:cNvPr id="427" name="Google Shape;427;p50"/>
          <p:cNvGrpSpPr/>
          <p:nvPr/>
        </p:nvGrpSpPr>
        <p:grpSpPr>
          <a:xfrm>
            <a:off x="-904553" y="3674337"/>
            <a:ext cx="2429374" cy="2427279"/>
            <a:chOff x="3563102" y="3433546"/>
            <a:chExt cx="1446228" cy="1444981"/>
          </a:xfrm>
        </p:grpSpPr>
        <p:sp>
          <p:nvSpPr>
            <p:cNvPr id="428" name="Google Shape;428;p50"/>
            <p:cNvSpPr/>
            <p:nvPr/>
          </p:nvSpPr>
          <p:spPr>
            <a:xfrm>
              <a:off x="3563102" y="3433546"/>
              <a:ext cx="1446228" cy="1444981"/>
            </a:xfrm>
            <a:custGeom>
              <a:rect b="b" l="l" r="r" t="t"/>
              <a:pathLst>
                <a:path extrusionOk="0" h="84576" w="84649">
                  <a:moveTo>
                    <a:pt x="42269" y="0"/>
                  </a:moveTo>
                  <a:cubicBezTo>
                    <a:pt x="41280" y="0"/>
                    <a:pt x="40290" y="37"/>
                    <a:pt x="39300" y="74"/>
                  </a:cubicBezTo>
                  <a:lnTo>
                    <a:pt x="40510" y="17304"/>
                  </a:lnTo>
                  <a:cubicBezTo>
                    <a:pt x="40939" y="17250"/>
                    <a:pt x="41369" y="17216"/>
                    <a:pt x="41798" y="17216"/>
                  </a:cubicBezTo>
                  <a:cubicBezTo>
                    <a:pt x="41955" y="17216"/>
                    <a:pt x="42112" y="17221"/>
                    <a:pt x="42269" y="17231"/>
                  </a:cubicBezTo>
                  <a:lnTo>
                    <a:pt x="42343" y="17231"/>
                  </a:lnTo>
                  <a:lnTo>
                    <a:pt x="42343" y="0"/>
                  </a:lnTo>
                  <a:close/>
                  <a:moveTo>
                    <a:pt x="50811" y="844"/>
                  </a:moveTo>
                  <a:lnTo>
                    <a:pt x="47329" y="17707"/>
                  </a:lnTo>
                  <a:cubicBezTo>
                    <a:pt x="47915" y="17817"/>
                    <a:pt x="48502" y="17964"/>
                    <a:pt x="49088" y="18147"/>
                  </a:cubicBezTo>
                  <a:lnTo>
                    <a:pt x="53781" y="1540"/>
                  </a:lnTo>
                  <a:cubicBezTo>
                    <a:pt x="52791" y="1284"/>
                    <a:pt x="51801" y="1027"/>
                    <a:pt x="50811" y="844"/>
                  </a:cubicBezTo>
                  <a:close/>
                  <a:moveTo>
                    <a:pt x="30941" y="1503"/>
                  </a:moveTo>
                  <a:cubicBezTo>
                    <a:pt x="29952" y="1760"/>
                    <a:pt x="28962" y="2090"/>
                    <a:pt x="28045" y="2420"/>
                  </a:cubicBezTo>
                  <a:lnTo>
                    <a:pt x="33801" y="18660"/>
                  </a:lnTo>
                  <a:lnTo>
                    <a:pt x="33838" y="18660"/>
                  </a:lnTo>
                  <a:cubicBezTo>
                    <a:pt x="34387" y="18441"/>
                    <a:pt x="34974" y="18257"/>
                    <a:pt x="35561" y="18111"/>
                  </a:cubicBezTo>
                  <a:lnTo>
                    <a:pt x="30941" y="1503"/>
                  </a:lnTo>
                  <a:close/>
                  <a:moveTo>
                    <a:pt x="61699" y="4656"/>
                  </a:moveTo>
                  <a:lnTo>
                    <a:pt x="53781" y="19980"/>
                  </a:lnTo>
                  <a:cubicBezTo>
                    <a:pt x="54294" y="20274"/>
                    <a:pt x="54844" y="20567"/>
                    <a:pt x="55357" y="20860"/>
                  </a:cubicBezTo>
                  <a:lnTo>
                    <a:pt x="64339" y="6159"/>
                  </a:lnTo>
                  <a:cubicBezTo>
                    <a:pt x="63459" y="5646"/>
                    <a:pt x="62579" y="5133"/>
                    <a:pt x="61699" y="4656"/>
                  </a:cubicBezTo>
                  <a:close/>
                  <a:moveTo>
                    <a:pt x="20347" y="6086"/>
                  </a:moveTo>
                  <a:cubicBezTo>
                    <a:pt x="19467" y="6599"/>
                    <a:pt x="18624" y="7186"/>
                    <a:pt x="17780" y="7772"/>
                  </a:cubicBezTo>
                  <a:lnTo>
                    <a:pt x="27752" y="21813"/>
                  </a:lnTo>
                  <a:cubicBezTo>
                    <a:pt x="28265" y="21483"/>
                    <a:pt x="28778" y="21117"/>
                    <a:pt x="29292" y="20823"/>
                  </a:cubicBezTo>
                  <a:lnTo>
                    <a:pt x="20347" y="6086"/>
                  </a:lnTo>
                  <a:close/>
                  <a:moveTo>
                    <a:pt x="71121" y="11328"/>
                  </a:moveTo>
                  <a:lnTo>
                    <a:pt x="59353" y="23940"/>
                  </a:lnTo>
                  <a:cubicBezTo>
                    <a:pt x="59830" y="24343"/>
                    <a:pt x="60233" y="24746"/>
                    <a:pt x="60673" y="25223"/>
                  </a:cubicBezTo>
                  <a:lnTo>
                    <a:pt x="73284" y="13491"/>
                  </a:lnTo>
                  <a:cubicBezTo>
                    <a:pt x="72587" y="12722"/>
                    <a:pt x="71854" y="12025"/>
                    <a:pt x="71121" y="11328"/>
                  </a:cubicBezTo>
                  <a:close/>
                  <a:moveTo>
                    <a:pt x="11402" y="13345"/>
                  </a:moveTo>
                  <a:cubicBezTo>
                    <a:pt x="10705" y="14078"/>
                    <a:pt x="10009" y="14848"/>
                    <a:pt x="9385" y="15618"/>
                  </a:cubicBezTo>
                  <a:lnTo>
                    <a:pt x="22766" y="26506"/>
                  </a:lnTo>
                  <a:cubicBezTo>
                    <a:pt x="23133" y="26029"/>
                    <a:pt x="23536" y="25589"/>
                    <a:pt x="23976" y="25149"/>
                  </a:cubicBezTo>
                  <a:lnTo>
                    <a:pt x="11402" y="13345"/>
                  </a:lnTo>
                  <a:close/>
                  <a:moveTo>
                    <a:pt x="78416" y="20237"/>
                  </a:moveTo>
                  <a:lnTo>
                    <a:pt x="63716" y="29255"/>
                  </a:lnTo>
                  <a:cubicBezTo>
                    <a:pt x="64046" y="29769"/>
                    <a:pt x="64339" y="30282"/>
                    <a:pt x="64632" y="30832"/>
                  </a:cubicBezTo>
                  <a:lnTo>
                    <a:pt x="79919" y="22876"/>
                  </a:lnTo>
                  <a:cubicBezTo>
                    <a:pt x="79443" y="21997"/>
                    <a:pt x="78966" y="21117"/>
                    <a:pt x="78416" y="20237"/>
                  </a:cubicBezTo>
                  <a:close/>
                  <a:moveTo>
                    <a:pt x="4693" y="22730"/>
                  </a:moveTo>
                  <a:cubicBezTo>
                    <a:pt x="4253" y="23646"/>
                    <a:pt x="3813" y="24563"/>
                    <a:pt x="3410" y="25479"/>
                  </a:cubicBezTo>
                  <a:lnTo>
                    <a:pt x="19210" y="32371"/>
                  </a:lnTo>
                  <a:lnTo>
                    <a:pt x="19210" y="32335"/>
                  </a:lnTo>
                  <a:cubicBezTo>
                    <a:pt x="19467" y="31785"/>
                    <a:pt x="19723" y="31235"/>
                    <a:pt x="19980" y="30722"/>
                  </a:cubicBezTo>
                  <a:lnTo>
                    <a:pt x="4693" y="22730"/>
                  </a:lnTo>
                  <a:close/>
                  <a:moveTo>
                    <a:pt x="83035" y="30832"/>
                  </a:moveTo>
                  <a:lnTo>
                    <a:pt x="66465" y="35488"/>
                  </a:lnTo>
                  <a:cubicBezTo>
                    <a:pt x="66612" y="36074"/>
                    <a:pt x="66758" y="36661"/>
                    <a:pt x="66868" y="37247"/>
                  </a:cubicBezTo>
                  <a:lnTo>
                    <a:pt x="83769" y="33801"/>
                  </a:lnTo>
                  <a:cubicBezTo>
                    <a:pt x="83549" y="32811"/>
                    <a:pt x="83329" y="31785"/>
                    <a:pt x="83035" y="30832"/>
                  </a:cubicBezTo>
                  <a:close/>
                  <a:moveTo>
                    <a:pt x="807" y="33655"/>
                  </a:moveTo>
                  <a:cubicBezTo>
                    <a:pt x="624" y="34644"/>
                    <a:pt x="440" y="35634"/>
                    <a:pt x="294" y="36661"/>
                  </a:cubicBezTo>
                  <a:lnTo>
                    <a:pt x="17377" y="38934"/>
                  </a:lnTo>
                  <a:cubicBezTo>
                    <a:pt x="17487" y="38347"/>
                    <a:pt x="17597" y="37724"/>
                    <a:pt x="17707" y="37174"/>
                  </a:cubicBezTo>
                  <a:lnTo>
                    <a:pt x="807" y="33655"/>
                  </a:lnTo>
                  <a:close/>
                  <a:moveTo>
                    <a:pt x="67382" y="42233"/>
                  </a:moveTo>
                  <a:lnTo>
                    <a:pt x="67382" y="42306"/>
                  </a:lnTo>
                  <a:cubicBezTo>
                    <a:pt x="67382" y="42930"/>
                    <a:pt x="67382" y="43553"/>
                    <a:pt x="67345" y="44139"/>
                  </a:cubicBezTo>
                  <a:lnTo>
                    <a:pt x="84539" y="45349"/>
                  </a:lnTo>
                  <a:cubicBezTo>
                    <a:pt x="84612" y="44359"/>
                    <a:pt x="84649" y="43333"/>
                    <a:pt x="84649" y="42306"/>
                  </a:cubicBezTo>
                  <a:lnTo>
                    <a:pt x="84649" y="42233"/>
                  </a:lnTo>
                  <a:close/>
                  <a:moveTo>
                    <a:pt x="17231" y="43993"/>
                  </a:moveTo>
                  <a:lnTo>
                    <a:pt x="0" y="45093"/>
                  </a:lnTo>
                  <a:cubicBezTo>
                    <a:pt x="74" y="46119"/>
                    <a:pt x="184" y="47145"/>
                    <a:pt x="330" y="48135"/>
                  </a:cubicBezTo>
                  <a:lnTo>
                    <a:pt x="17414" y="45789"/>
                  </a:lnTo>
                  <a:cubicBezTo>
                    <a:pt x="17304" y="45203"/>
                    <a:pt x="17267" y="44579"/>
                    <a:pt x="17231" y="43993"/>
                  </a:cubicBezTo>
                  <a:close/>
                  <a:moveTo>
                    <a:pt x="66465" y="49088"/>
                  </a:moveTo>
                  <a:cubicBezTo>
                    <a:pt x="66318" y="49675"/>
                    <a:pt x="66135" y="50262"/>
                    <a:pt x="65915" y="50812"/>
                  </a:cubicBezTo>
                  <a:lnTo>
                    <a:pt x="82156" y="56641"/>
                  </a:lnTo>
                  <a:cubicBezTo>
                    <a:pt x="82486" y="55687"/>
                    <a:pt x="82815" y="54734"/>
                    <a:pt x="83072" y="53744"/>
                  </a:cubicBezTo>
                  <a:lnTo>
                    <a:pt x="66465" y="49088"/>
                  </a:lnTo>
                  <a:close/>
                  <a:moveTo>
                    <a:pt x="18587" y="50665"/>
                  </a:moveTo>
                  <a:lnTo>
                    <a:pt x="2310" y="56421"/>
                  </a:lnTo>
                  <a:cubicBezTo>
                    <a:pt x="2676" y="57374"/>
                    <a:pt x="3043" y="58327"/>
                    <a:pt x="3446" y="59243"/>
                  </a:cubicBezTo>
                  <a:lnTo>
                    <a:pt x="19247" y="52351"/>
                  </a:lnTo>
                  <a:cubicBezTo>
                    <a:pt x="18990" y="51801"/>
                    <a:pt x="18770" y="51251"/>
                    <a:pt x="18587" y="50665"/>
                  </a:cubicBezTo>
                  <a:close/>
                  <a:moveTo>
                    <a:pt x="63752" y="55357"/>
                  </a:moveTo>
                  <a:cubicBezTo>
                    <a:pt x="63459" y="55871"/>
                    <a:pt x="63129" y="56384"/>
                    <a:pt x="62762" y="56860"/>
                  </a:cubicBezTo>
                  <a:lnTo>
                    <a:pt x="76803" y="66869"/>
                  </a:lnTo>
                  <a:cubicBezTo>
                    <a:pt x="77390" y="66062"/>
                    <a:pt x="77940" y="65182"/>
                    <a:pt x="78490" y="64302"/>
                  </a:cubicBezTo>
                  <a:lnTo>
                    <a:pt x="63752" y="55357"/>
                  </a:lnTo>
                  <a:close/>
                  <a:moveTo>
                    <a:pt x="21703" y="56750"/>
                  </a:moveTo>
                  <a:lnTo>
                    <a:pt x="7626" y="66649"/>
                  </a:lnTo>
                  <a:cubicBezTo>
                    <a:pt x="8212" y="67492"/>
                    <a:pt x="8799" y="68298"/>
                    <a:pt x="9459" y="69068"/>
                  </a:cubicBezTo>
                  <a:lnTo>
                    <a:pt x="22803" y="58180"/>
                  </a:lnTo>
                  <a:cubicBezTo>
                    <a:pt x="22400" y="57704"/>
                    <a:pt x="22033" y="57227"/>
                    <a:pt x="21703" y="56750"/>
                  </a:cubicBezTo>
                  <a:close/>
                  <a:moveTo>
                    <a:pt x="59426" y="60673"/>
                  </a:moveTo>
                  <a:cubicBezTo>
                    <a:pt x="58986" y="61076"/>
                    <a:pt x="58510" y="61480"/>
                    <a:pt x="58070" y="61883"/>
                  </a:cubicBezTo>
                  <a:lnTo>
                    <a:pt x="68921" y="75264"/>
                  </a:lnTo>
                  <a:cubicBezTo>
                    <a:pt x="69691" y="74641"/>
                    <a:pt x="70461" y="73944"/>
                    <a:pt x="71194" y="73284"/>
                  </a:cubicBezTo>
                  <a:lnTo>
                    <a:pt x="59426" y="60673"/>
                  </a:lnTo>
                  <a:close/>
                  <a:moveTo>
                    <a:pt x="26359" y="61773"/>
                  </a:moveTo>
                  <a:lnTo>
                    <a:pt x="15434" y="75117"/>
                  </a:lnTo>
                  <a:cubicBezTo>
                    <a:pt x="16241" y="75740"/>
                    <a:pt x="17047" y="76364"/>
                    <a:pt x="17854" y="76950"/>
                  </a:cubicBezTo>
                  <a:lnTo>
                    <a:pt x="27825" y="62873"/>
                  </a:lnTo>
                  <a:cubicBezTo>
                    <a:pt x="27312" y="62506"/>
                    <a:pt x="26835" y="62140"/>
                    <a:pt x="26359" y="61773"/>
                  </a:cubicBezTo>
                  <a:close/>
                  <a:moveTo>
                    <a:pt x="53854" y="64632"/>
                  </a:moveTo>
                  <a:cubicBezTo>
                    <a:pt x="53304" y="64889"/>
                    <a:pt x="52754" y="65146"/>
                    <a:pt x="52204" y="65402"/>
                  </a:cubicBezTo>
                  <a:lnTo>
                    <a:pt x="59060" y="81240"/>
                  </a:lnTo>
                  <a:cubicBezTo>
                    <a:pt x="59976" y="80836"/>
                    <a:pt x="60893" y="80396"/>
                    <a:pt x="61773" y="79920"/>
                  </a:cubicBezTo>
                  <a:lnTo>
                    <a:pt x="53854" y="64632"/>
                  </a:lnTo>
                  <a:close/>
                  <a:moveTo>
                    <a:pt x="32188" y="65329"/>
                  </a:moveTo>
                  <a:lnTo>
                    <a:pt x="25296" y="81130"/>
                  </a:lnTo>
                  <a:cubicBezTo>
                    <a:pt x="26212" y="81533"/>
                    <a:pt x="27165" y="81899"/>
                    <a:pt x="28119" y="82266"/>
                  </a:cubicBezTo>
                  <a:lnTo>
                    <a:pt x="33874" y="65989"/>
                  </a:lnTo>
                  <a:cubicBezTo>
                    <a:pt x="33324" y="65806"/>
                    <a:pt x="32738" y="65586"/>
                    <a:pt x="32188" y="65329"/>
                  </a:cubicBezTo>
                  <a:close/>
                  <a:moveTo>
                    <a:pt x="47402" y="66905"/>
                  </a:moveTo>
                  <a:cubicBezTo>
                    <a:pt x="46815" y="67052"/>
                    <a:pt x="46229" y="67125"/>
                    <a:pt x="45605" y="67235"/>
                  </a:cubicBezTo>
                  <a:lnTo>
                    <a:pt x="47915" y="84319"/>
                  </a:lnTo>
                  <a:cubicBezTo>
                    <a:pt x="48905" y="84209"/>
                    <a:pt x="49931" y="83989"/>
                    <a:pt x="50921" y="83806"/>
                  </a:cubicBezTo>
                  <a:lnTo>
                    <a:pt x="47402" y="66905"/>
                  </a:lnTo>
                  <a:close/>
                  <a:moveTo>
                    <a:pt x="38787" y="67199"/>
                  </a:moveTo>
                  <a:lnTo>
                    <a:pt x="36404" y="84282"/>
                  </a:lnTo>
                  <a:cubicBezTo>
                    <a:pt x="37394" y="84429"/>
                    <a:pt x="38420" y="84502"/>
                    <a:pt x="39410" y="84576"/>
                  </a:cubicBezTo>
                  <a:lnTo>
                    <a:pt x="40583" y="67382"/>
                  </a:lnTo>
                  <a:cubicBezTo>
                    <a:pt x="39960" y="67345"/>
                    <a:pt x="39373" y="67272"/>
                    <a:pt x="38787" y="6719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0"/>
            <p:cNvSpPr/>
            <p:nvPr/>
          </p:nvSpPr>
          <p:spPr>
            <a:xfrm>
              <a:off x="3867505" y="3775127"/>
              <a:ext cx="836174" cy="763477"/>
            </a:xfrm>
            <a:custGeom>
              <a:rect b="b" l="l" r="r" t="t"/>
              <a:pathLst>
                <a:path extrusionOk="0" h="44687" w="48942">
                  <a:moveTo>
                    <a:pt x="24418" y="0"/>
                  </a:moveTo>
                  <a:cubicBezTo>
                    <a:pt x="14170" y="0"/>
                    <a:pt x="4953" y="7084"/>
                    <a:pt x="2640" y="17511"/>
                  </a:cubicBezTo>
                  <a:cubicBezTo>
                    <a:pt x="0" y="29572"/>
                    <a:pt x="7589" y="41487"/>
                    <a:pt x="19650" y="44163"/>
                  </a:cubicBezTo>
                  <a:cubicBezTo>
                    <a:pt x="21262" y="44517"/>
                    <a:pt x="22873" y="44687"/>
                    <a:pt x="24461" y="44687"/>
                  </a:cubicBezTo>
                  <a:cubicBezTo>
                    <a:pt x="34712" y="44687"/>
                    <a:pt x="43980" y="37596"/>
                    <a:pt x="46265" y="27152"/>
                  </a:cubicBezTo>
                  <a:cubicBezTo>
                    <a:pt x="48941" y="15128"/>
                    <a:pt x="41353" y="3177"/>
                    <a:pt x="29292" y="537"/>
                  </a:cubicBezTo>
                  <a:cubicBezTo>
                    <a:pt x="27657" y="174"/>
                    <a:pt x="26025" y="0"/>
                    <a:pt x="244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0" name="Google Shape;430;p50"/>
          <p:cNvPicPr preferRelativeResize="0"/>
          <p:nvPr/>
        </p:nvPicPr>
        <p:blipFill>
          <a:blip r:embed="rId6">
            <a:alphaModFix/>
          </a:blip>
          <a:stretch>
            <a:fillRect/>
          </a:stretch>
        </p:blipFill>
        <p:spPr>
          <a:xfrm>
            <a:off x="6934820" y="1759513"/>
            <a:ext cx="1293725" cy="1305125"/>
          </a:xfrm>
          <a:prstGeom prst="rect">
            <a:avLst/>
          </a:prstGeom>
          <a:noFill/>
          <a:ln>
            <a:noFill/>
          </a:ln>
        </p:spPr>
      </p:pic>
      <p:pic>
        <p:nvPicPr>
          <p:cNvPr id="431" name="Google Shape;431;p50"/>
          <p:cNvPicPr preferRelativeResize="0"/>
          <p:nvPr/>
        </p:nvPicPr>
        <p:blipFill>
          <a:blip r:embed="rId7">
            <a:alphaModFix/>
          </a:blip>
          <a:stretch>
            <a:fillRect/>
          </a:stretch>
        </p:blipFill>
        <p:spPr>
          <a:xfrm>
            <a:off x="2086400" y="3856624"/>
            <a:ext cx="1114425" cy="819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endy Thesis Defense by Slidesgo">
  <a:themeElements>
    <a:clrScheme name="Simple Light">
      <a:dk1>
        <a:srgbClr val="000000"/>
      </a:dk1>
      <a:lt1>
        <a:srgbClr val="FFFFFF"/>
      </a:lt1>
      <a:dk2>
        <a:srgbClr val="FF8D07"/>
      </a:dk2>
      <a:lt2>
        <a:srgbClr val="EFE9CE"/>
      </a:lt2>
      <a:accent1>
        <a:srgbClr val="FF8D07"/>
      </a:accent1>
      <a:accent2>
        <a:srgbClr val="DBDBDB"/>
      </a:accent2>
      <a:accent3>
        <a:srgbClr val="EFE9CE"/>
      </a:accent3>
      <a:accent4>
        <a:srgbClr val="FF8D07"/>
      </a:accent4>
      <a:accent5>
        <a:srgbClr val="DBDBDB"/>
      </a:accent5>
      <a:accent6>
        <a:srgbClr val="EFE9CE"/>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